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7" r:id="rId4"/>
  </p:sldMasterIdLst>
  <p:sldIdLst>
    <p:sldId id="308" r:id="rId5"/>
    <p:sldId id="313" r:id="rId6"/>
    <p:sldId id="314" r:id="rId7"/>
    <p:sldId id="315" r:id="rId8"/>
    <p:sldId id="316" r:id="rId9"/>
    <p:sldId id="317" r:id="rId10"/>
    <p:sldId id="320" r:id="rId11"/>
    <p:sldId id="323" r:id="rId12"/>
    <p:sldId id="319" r:id="rId13"/>
    <p:sldId id="322" r:id="rId14"/>
    <p:sldId id="321" r:id="rId15"/>
    <p:sldId id="318" r:id="rId16"/>
    <p:sldId id="312" r:id="rId17"/>
    <p:sldId id="310" r:id="rId18"/>
    <p:sldId id="311" r:id="rId19"/>
    <p:sldId id="309" r:id="rId20"/>
    <p:sldId id="256" r:id="rId21"/>
    <p:sldId id="272" r:id="rId22"/>
    <p:sldId id="261" r:id="rId23"/>
    <p:sldId id="276" r:id="rId24"/>
    <p:sldId id="277" r:id="rId25"/>
    <p:sldId id="274" r:id="rId26"/>
    <p:sldId id="278" r:id="rId27"/>
    <p:sldId id="307" r:id="rId28"/>
    <p:sldId id="287" r:id="rId29"/>
    <p:sldId id="295" r:id="rId30"/>
    <p:sldId id="290" r:id="rId31"/>
    <p:sldId id="292" r:id="rId32"/>
    <p:sldId id="305" r:id="rId33"/>
    <p:sldId id="279" r:id="rId34"/>
    <p:sldId id="286" r:id="rId35"/>
    <p:sldId id="280" r:id="rId36"/>
    <p:sldId id="304" r:id="rId37"/>
    <p:sldId id="281" r:id="rId38"/>
    <p:sldId id="293" r:id="rId39"/>
    <p:sldId id="282" r:id="rId40"/>
    <p:sldId id="306" r:id="rId41"/>
    <p:sldId id="264" r:id="rId42"/>
    <p:sldId id="297" r:id="rId43"/>
    <p:sldId id="291" r:id="rId44"/>
    <p:sldId id="302" r:id="rId45"/>
    <p:sldId id="296" r:id="rId46"/>
    <p:sldId id="288" r:id="rId47"/>
    <p:sldId id="301" r:id="rId48"/>
    <p:sldId id="294" r:id="rId49"/>
    <p:sldId id="283" r:id="rId50"/>
    <p:sldId id="298" r:id="rId51"/>
    <p:sldId id="299" r:id="rId52"/>
    <p:sldId id="284" r:id="rId53"/>
    <p:sldId id="275" r:id="rId54"/>
    <p:sldId id="268" r:id="rId55"/>
    <p:sldId id="300" r:id="rId56"/>
    <p:sldId id="285" r:id="rId57"/>
    <p:sldId id="273" r:id="rId58"/>
    <p:sldId id="289" r:id="rId59"/>
    <p:sldId id="266" r:id="rId60"/>
    <p:sldId id="265" r:id="rId61"/>
    <p:sldId id="260" r:id="rId62"/>
    <p:sldId id="263" r:id="rId63"/>
    <p:sldId id="269" r:id="rId64"/>
    <p:sldId id="270" r:id="rId65"/>
    <p:sldId id="257" r:id="rId66"/>
    <p:sldId id="258" r:id="rId67"/>
    <p:sldId id="259" r:id="rId6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9" autoAdjust="0"/>
    <p:restoredTop sz="94677" autoAdjust="0"/>
  </p:normalViewPr>
  <p:slideViewPr>
    <p:cSldViewPr snapToGrid="0">
      <p:cViewPr>
        <p:scale>
          <a:sx n="100" d="100"/>
          <a:sy n="100" d="100"/>
        </p:scale>
        <p:origin x="-1114" y="-44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0F4-41C1-B5A8-026F7039BB48}"/>
              </c:ext>
            </c:extLst>
          </c:dPt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0F4-41C1-B5A8-026F7039BB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30F4-41C1-B5A8-026F7039BB48}"/>
              </c:ext>
            </c:extLst>
          </c:dPt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30F4-41C1-B5A8-026F7039B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overlap val="100"/>
        <c:axId val="171045248"/>
        <c:axId val="171046784"/>
      </c:barChart>
      <c:catAx>
        <c:axId val="17104524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pPr>
            <a:endParaRPr lang="en-US"/>
          </a:p>
        </c:txPr>
        <c:crossAx val="171046784"/>
        <c:crosses val="autoZero"/>
        <c:auto val="1"/>
        <c:lblAlgn val="ctr"/>
        <c:lblOffset val="100"/>
        <c:noMultiLvlLbl val="0"/>
      </c:catAx>
      <c:valAx>
        <c:axId val="17104678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71045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C5E-42F9-9C3D-8DC0B899A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47712"/>
        <c:axId val="174549248"/>
      </c:barChart>
      <c:catAx>
        <c:axId val="174547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4549248"/>
        <c:crosses val="autoZero"/>
        <c:auto val="1"/>
        <c:lblAlgn val="ctr"/>
        <c:lblOffset val="100"/>
        <c:noMultiLvlLbl val="0"/>
      </c:catAx>
      <c:valAx>
        <c:axId val="1745492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4547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8C7-4F0F-8709-AE2CCB581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985984"/>
        <c:axId val="176987520"/>
      </c:barChart>
      <c:catAx>
        <c:axId val="1769859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6987520"/>
        <c:crosses val="autoZero"/>
        <c:auto val="1"/>
        <c:lblAlgn val="ctr"/>
        <c:lblOffset val="100"/>
        <c:noMultiLvlLbl val="0"/>
      </c:catAx>
      <c:valAx>
        <c:axId val="1769875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69859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C36-4628-A49B-0911B19F5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699840"/>
        <c:axId val="177701632"/>
      </c:barChart>
      <c:catAx>
        <c:axId val="177699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7701632"/>
        <c:crosses val="autoZero"/>
        <c:auto val="1"/>
        <c:lblAlgn val="ctr"/>
        <c:lblOffset val="100"/>
        <c:noMultiLvlLbl val="0"/>
      </c:catAx>
      <c:valAx>
        <c:axId val="1777016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7699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044-4073-A806-30CC1EABD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729920"/>
        <c:axId val="177731456"/>
      </c:barChart>
      <c:catAx>
        <c:axId val="17772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7731456"/>
        <c:crosses val="autoZero"/>
        <c:auto val="1"/>
        <c:lblAlgn val="ctr"/>
        <c:lblOffset val="100"/>
        <c:noMultiLvlLbl val="0"/>
      </c:catAx>
      <c:valAx>
        <c:axId val="1777314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772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F00-4D25-B41B-2D3294B467D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F00-4D25-B41B-2D3294B467D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F00-4D25-B41B-2D3294B46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2EB-4BCA-BB5B-5E38A82109A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2EB-4BCA-BB5B-5E38A82109A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2EB-4BCA-BB5B-5E38A8210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90A-46EE-8CAE-231AEFB8BD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90A-46EE-8CAE-231AEFB8BD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90A-46EE-8CAE-231AEFB8B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756352"/>
        <c:axId val="188758272"/>
      </c:lineChart>
      <c:catAx>
        <c:axId val="18875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88758272"/>
        <c:crosses val="autoZero"/>
        <c:auto val="1"/>
        <c:lblAlgn val="ctr"/>
        <c:lblOffset val="100"/>
        <c:noMultiLvlLbl val="0"/>
      </c:catAx>
      <c:valAx>
        <c:axId val="1887582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88756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9DB77-84FA-4DD9-AAA1-2DF80ED54D8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26116B1-F747-41D5-97B8-2C422A8AFE7D}">
      <dgm:prSet phldrT="[Text]"/>
      <dgm:spPr/>
      <dgm:t>
        <a:bodyPr/>
        <a:lstStyle/>
        <a:p>
          <a:r>
            <a:rPr lang="en-SG" dirty="0" smtClean="0">
              <a:solidFill>
                <a:schemeClr val="tx1"/>
              </a:solidFill>
            </a:rPr>
            <a:t>To provide an annotation tool</a:t>
          </a:r>
          <a:endParaRPr lang="en-SG" dirty="0">
            <a:solidFill>
              <a:schemeClr val="tx1"/>
            </a:solidFill>
          </a:endParaRPr>
        </a:p>
      </dgm:t>
    </dgm:pt>
    <dgm:pt modelId="{831223ED-993A-4ADD-AFC0-4A635CB28FEA}" type="parTrans" cxnId="{AA268D40-379A-46B0-ABDE-8265AA7C7964}">
      <dgm:prSet/>
      <dgm:spPr/>
      <dgm:t>
        <a:bodyPr/>
        <a:lstStyle/>
        <a:p>
          <a:endParaRPr lang="en-SG"/>
        </a:p>
      </dgm:t>
    </dgm:pt>
    <dgm:pt modelId="{0185EDF1-9290-400C-BC68-73DCF361FC85}" type="sibTrans" cxnId="{AA268D40-379A-46B0-ABDE-8265AA7C7964}">
      <dgm:prSet/>
      <dgm:spPr/>
      <dgm:t>
        <a:bodyPr/>
        <a:lstStyle/>
        <a:p>
          <a:endParaRPr lang="en-SG"/>
        </a:p>
      </dgm:t>
    </dgm:pt>
    <dgm:pt modelId="{9E046CA6-4F93-42E9-9347-4E82E08A5C10}">
      <dgm:prSet phldrT="[Text]"/>
      <dgm:spPr/>
      <dgm:t>
        <a:bodyPr/>
        <a:lstStyle/>
        <a:p>
          <a:r>
            <a:rPr lang="en-SG" dirty="0" smtClean="0">
              <a:solidFill>
                <a:schemeClr val="tx1"/>
              </a:solidFill>
            </a:rPr>
            <a:t>To highlight key points in a text corpus</a:t>
          </a:r>
          <a:endParaRPr lang="en-SG" dirty="0">
            <a:solidFill>
              <a:schemeClr val="tx1"/>
            </a:solidFill>
          </a:endParaRPr>
        </a:p>
      </dgm:t>
    </dgm:pt>
    <dgm:pt modelId="{AD6DD080-DF1E-4030-AEE9-0E2A25FA64D1}" type="parTrans" cxnId="{91BA7E27-75E5-4B90-BF45-6D9D0AD96D9B}">
      <dgm:prSet/>
      <dgm:spPr/>
      <dgm:t>
        <a:bodyPr/>
        <a:lstStyle/>
        <a:p>
          <a:endParaRPr lang="en-SG"/>
        </a:p>
      </dgm:t>
    </dgm:pt>
    <dgm:pt modelId="{07312306-B0EC-430E-A019-94963EC43FDF}" type="sibTrans" cxnId="{91BA7E27-75E5-4B90-BF45-6D9D0AD96D9B}">
      <dgm:prSet/>
      <dgm:spPr/>
      <dgm:t>
        <a:bodyPr/>
        <a:lstStyle/>
        <a:p>
          <a:endParaRPr lang="en-SG"/>
        </a:p>
      </dgm:t>
    </dgm:pt>
    <dgm:pt modelId="{00E86FC4-34CB-40E4-BA0F-F6E241F8D4BA}">
      <dgm:prSet phldrT="[Text]"/>
      <dgm:spPr/>
      <dgm:t>
        <a:bodyPr/>
        <a:lstStyle/>
        <a:p>
          <a:r>
            <a:rPr lang="en-SG" dirty="0" smtClean="0">
              <a:solidFill>
                <a:schemeClr val="tx1"/>
              </a:solidFill>
            </a:rPr>
            <a:t>The summarisation technique: </a:t>
          </a:r>
          <a:r>
            <a:rPr lang="en-SG" b="1" dirty="0" smtClean="0">
              <a:solidFill>
                <a:schemeClr val="tx1"/>
              </a:solidFill>
            </a:rPr>
            <a:t>BERT </a:t>
          </a:r>
          <a:endParaRPr lang="en-SG" dirty="0">
            <a:solidFill>
              <a:schemeClr val="tx1"/>
            </a:solidFill>
          </a:endParaRPr>
        </a:p>
      </dgm:t>
    </dgm:pt>
    <dgm:pt modelId="{6B9EA474-8555-4ABF-BF59-CE19FDE5F505}" type="parTrans" cxnId="{FF781B1F-A0DF-4CD0-A66E-657B7FEBC004}">
      <dgm:prSet/>
      <dgm:spPr/>
      <dgm:t>
        <a:bodyPr/>
        <a:lstStyle/>
        <a:p>
          <a:endParaRPr lang="en-SG"/>
        </a:p>
      </dgm:t>
    </dgm:pt>
    <dgm:pt modelId="{DAE7B8C8-A019-448E-B2BA-FD7CECE27887}" type="sibTrans" cxnId="{FF781B1F-A0DF-4CD0-A66E-657B7FEBC004}">
      <dgm:prSet/>
      <dgm:spPr/>
      <dgm:t>
        <a:bodyPr/>
        <a:lstStyle/>
        <a:p>
          <a:endParaRPr lang="en-SG"/>
        </a:p>
      </dgm:t>
    </dgm:pt>
    <dgm:pt modelId="{ACED82FC-B06D-42AF-A0DF-A6EBA263891A}" type="pres">
      <dgm:prSet presAssocID="{35D9DB77-84FA-4DD9-AAA1-2DF80ED54D8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A9BEE15E-E591-477F-BA49-7506CDC77F47}" type="pres">
      <dgm:prSet presAssocID="{A26116B1-F747-41D5-97B8-2C422A8AFE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6C84C7A7-6369-4B42-8BB5-241F3C8E1FEE}" type="pres">
      <dgm:prSet presAssocID="{0185EDF1-9290-400C-BC68-73DCF361FC85}" presName="sibTrans" presStyleCnt="0"/>
      <dgm:spPr/>
    </dgm:pt>
    <dgm:pt modelId="{86A1500F-2DEE-4F77-AE28-AAD3D19B30B6}" type="pres">
      <dgm:prSet presAssocID="{9E046CA6-4F93-42E9-9347-4E82E08A5C1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273982F1-3887-47B9-B7ED-90C311F4C93C}" type="pres">
      <dgm:prSet presAssocID="{07312306-B0EC-430E-A019-94963EC43FDF}" presName="sibTrans" presStyleCnt="0"/>
      <dgm:spPr/>
    </dgm:pt>
    <dgm:pt modelId="{7AA0DD70-8801-4B32-9BA9-9985575F54D3}" type="pres">
      <dgm:prSet presAssocID="{00E86FC4-34CB-40E4-BA0F-F6E241F8D4B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EF49C34A-CEB9-40EB-827D-0FD6FE2CBACF}" type="presOf" srcId="{A26116B1-F747-41D5-97B8-2C422A8AFE7D}" destId="{A9BEE15E-E591-477F-BA49-7506CDC77F47}" srcOrd="0" destOrd="0" presId="urn:microsoft.com/office/officeart/2005/8/layout/default"/>
    <dgm:cxn modelId="{91BA7E27-75E5-4B90-BF45-6D9D0AD96D9B}" srcId="{35D9DB77-84FA-4DD9-AAA1-2DF80ED54D8F}" destId="{9E046CA6-4F93-42E9-9347-4E82E08A5C10}" srcOrd="1" destOrd="0" parTransId="{AD6DD080-DF1E-4030-AEE9-0E2A25FA64D1}" sibTransId="{07312306-B0EC-430E-A019-94963EC43FDF}"/>
    <dgm:cxn modelId="{89FAD59F-F0D1-4D37-86BD-E33EE8AF37EF}" type="presOf" srcId="{9E046CA6-4F93-42E9-9347-4E82E08A5C10}" destId="{86A1500F-2DEE-4F77-AE28-AAD3D19B30B6}" srcOrd="0" destOrd="0" presId="urn:microsoft.com/office/officeart/2005/8/layout/default"/>
    <dgm:cxn modelId="{FF781B1F-A0DF-4CD0-A66E-657B7FEBC004}" srcId="{35D9DB77-84FA-4DD9-AAA1-2DF80ED54D8F}" destId="{00E86FC4-34CB-40E4-BA0F-F6E241F8D4BA}" srcOrd="2" destOrd="0" parTransId="{6B9EA474-8555-4ABF-BF59-CE19FDE5F505}" sibTransId="{DAE7B8C8-A019-448E-B2BA-FD7CECE27887}"/>
    <dgm:cxn modelId="{FBA7A7F2-3EA2-47D5-98D2-FB2CF24AFC9F}" type="presOf" srcId="{00E86FC4-34CB-40E4-BA0F-F6E241F8D4BA}" destId="{7AA0DD70-8801-4B32-9BA9-9985575F54D3}" srcOrd="0" destOrd="0" presId="urn:microsoft.com/office/officeart/2005/8/layout/default"/>
    <dgm:cxn modelId="{CF2C94BD-F908-423A-80D9-B7BF8BF1637E}" type="presOf" srcId="{35D9DB77-84FA-4DD9-AAA1-2DF80ED54D8F}" destId="{ACED82FC-B06D-42AF-A0DF-A6EBA263891A}" srcOrd="0" destOrd="0" presId="urn:microsoft.com/office/officeart/2005/8/layout/default"/>
    <dgm:cxn modelId="{AA268D40-379A-46B0-ABDE-8265AA7C7964}" srcId="{35D9DB77-84FA-4DD9-AAA1-2DF80ED54D8F}" destId="{A26116B1-F747-41D5-97B8-2C422A8AFE7D}" srcOrd="0" destOrd="0" parTransId="{831223ED-993A-4ADD-AFC0-4A635CB28FEA}" sibTransId="{0185EDF1-9290-400C-BC68-73DCF361FC85}"/>
    <dgm:cxn modelId="{42B1F06C-FCE6-4BD8-91B9-026ECA77C410}" type="presParOf" srcId="{ACED82FC-B06D-42AF-A0DF-A6EBA263891A}" destId="{A9BEE15E-E591-477F-BA49-7506CDC77F47}" srcOrd="0" destOrd="0" presId="urn:microsoft.com/office/officeart/2005/8/layout/default"/>
    <dgm:cxn modelId="{94AFD9CC-FB13-4FB1-BC34-F00D9F2BB6FE}" type="presParOf" srcId="{ACED82FC-B06D-42AF-A0DF-A6EBA263891A}" destId="{6C84C7A7-6369-4B42-8BB5-241F3C8E1FEE}" srcOrd="1" destOrd="0" presId="urn:microsoft.com/office/officeart/2005/8/layout/default"/>
    <dgm:cxn modelId="{F28E3A73-CD08-49E0-ACC3-C16E7BB79F44}" type="presParOf" srcId="{ACED82FC-B06D-42AF-A0DF-A6EBA263891A}" destId="{86A1500F-2DEE-4F77-AE28-AAD3D19B30B6}" srcOrd="2" destOrd="0" presId="urn:microsoft.com/office/officeart/2005/8/layout/default"/>
    <dgm:cxn modelId="{C80F0418-0525-4B89-8B6E-78DB89E96178}" type="presParOf" srcId="{ACED82FC-B06D-42AF-A0DF-A6EBA263891A}" destId="{273982F1-3887-47B9-B7ED-90C311F4C93C}" srcOrd="3" destOrd="0" presId="urn:microsoft.com/office/officeart/2005/8/layout/default"/>
    <dgm:cxn modelId="{19F5AEE8-821C-4770-9A1A-C12C5CBCA186}" type="presParOf" srcId="{ACED82FC-B06D-42AF-A0DF-A6EBA263891A}" destId="{7AA0DD70-8801-4B32-9BA9-9985575F54D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A4281D-6535-456D-8560-1FAE211016F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2712016-008C-40A7-A572-04314E17D3A6}">
      <dgm:prSet phldrT="[Text]"/>
      <dgm:spPr/>
      <dgm:t>
        <a:bodyPr/>
        <a:lstStyle/>
        <a:p>
          <a:r>
            <a:rPr lang="en-SG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Input</a:t>
          </a:r>
          <a:endParaRPr lang="en-SG" dirty="0"/>
        </a:p>
      </dgm:t>
    </dgm:pt>
    <dgm:pt modelId="{2E374AFF-6575-4B22-AB9E-BFBBB341BB77}" type="parTrans" cxnId="{6A805B7C-A0F6-4132-BE8E-AA65608D385D}">
      <dgm:prSet/>
      <dgm:spPr/>
      <dgm:t>
        <a:bodyPr/>
        <a:lstStyle/>
        <a:p>
          <a:endParaRPr lang="en-SG"/>
        </a:p>
      </dgm:t>
    </dgm:pt>
    <dgm:pt modelId="{E48337FE-78A3-45B4-92B5-DD79CACF166C}" type="sibTrans" cxnId="{6A805B7C-A0F6-4132-BE8E-AA65608D385D}">
      <dgm:prSet/>
      <dgm:spPr/>
      <dgm:t>
        <a:bodyPr/>
        <a:lstStyle/>
        <a:p>
          <a:endParaRPr lang="en-SG"/>
        </a:p>
      </dgm:t>
    </dgm:pt>
    <dgm:pt modelId="{904889C2-54C5-488C-BFDA-67FAF306A123}">
      <dgm:prSet/>
      <dgm:spPr/>
      <dgm:t>
        <a:bodyPr/>
        <a:lstStyle/>
        <a:p>
          <a:r>
            <a:rPr lang="en-SG" dirty="0" smtClean="0"/>
            <a:t>Output</a:t>
          </a:r>
          <a:endParaRPr lang="en-SG" dirty="0"/>
        </a:p>
      </dgm:t>
    </dgm:pt>
    <dgm:pt modelId="{C75DC9B5-BB73-4A37-BFE9-B366C1E6100E}" type="parTrans" cxnId="{F6AE6CC7-7FC7-4BA5-A35D-BC332F2E7178}">
      <dgm:prSet/>
      <dgm:spPr/>
      <dgm:t>
        <a:bodyPr/>
        <a:lstStyle/>
        <a:p>
          <a:endParaRPr lang="en-SG"/>
        </a:p>
      </dgm:t>
    </dgm:pt>
    <dgm:pt modelId="{937CD5F6-856B-41B0-A774-AF3D93CE1E5D}" type="sibTrans" cxnId="{F6AE6CC7-7FC7-4BA5-A35D-BC332F2E7178}">
      <dgm:prSet/>
      <dgm:spPr/>
      <dgm:t>
        <a:bodyPr/>
        <a:lstStyle/>
        <a:p>
          <a:endParaRPr lang="en-SG"/>
        </a:p>
      </dgm:t>
    </dgm:pt>
    <dgm:pt modelId="{CAADF130-79EA-4B02-85A4-07ADD7550577}">
      <dgm:prSet/>
      <dgm:spPr/>
      <dgm:t>
        <a:bodyPr/>
        <a:lstStyle/>
        <a:p>
          <a:r>
            <a:rPr lang="en-SG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UI</a:t>
          </a:r>
          <a:endParaRPr lang="ko-KR" altLang="en-US" dirty="0">
            <a:solidFill>
              <a:schemeClr val="tx1">
                <a:lumMod val="75000"/>
                <a:lumOff val="25000"/>
              </a:schemeClr>
            </a:solidFill>
            <a:cs typeface="Arial" pitchFamily="34" charset="0"/>
          </a:endParaRPr>
        </a:p>
      </dgm:t>
    </dgm:pt>
    <dgm:pt modelId="{D13926EC-912A-4725-991F-7119E2138D64}" type="parTrans" cxnId="{9FCE9C1D-A171-4F4F-B187-FCA8F8723908}">
      <dgm:prSet/>
      <dgm:spPr/>
      <dgm:t>
        <a:bodyPr/>
        <a:lstStyle/>
        <a:p>
          <a:endParaRPr lang="en-SG"/>
        </a:p>
      </dgm:t>
    </dgm:pt>
    <dgm:pt modelId="{DFFEEC7C-6653-4751-B3D0-9E58FB36AB8D}" type="sibTrans" cxnId="{9FCE9C1D-A171-4F4F-B187-FCA8F8723908}">
      <dgm:prSet/>
      <dgm:spPr/>
      <dgm:t>
        <a:bodyPr/>
        <a:lstStyle/>
        <a:p>
          <a:endParaRPr lang="en-SG"/>
        </a:p>
      </dgm:t>
    </dgm:pt>
    <dgm:pt modelId="{C6697850-FAD4-4766-948D-5503565E3FF7}">
      <dgm:prSet phldrT="[Text]"/>
      <dgm:spPr/>
      <dgm:t>
        <a:bodyPr/>
        <a:lstStyle/>
        <a:p>
          <a:r>
            <a:rPr lang="en-SG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Present a webpage where user enters a URL as an input.  </a:t>
          </a:r>
          <a:endParaRPr lang="en-SG" dirty="0"/>
        </a:p>
      </dgm:t>
    </dgm:pt>
    <dgm:pt modelId="{087336C2-D10B-4423-A67E-B599E3CABB40}" type="parTrans" cxnId="{6D770BEC-9929-4E19-BC77-AA1E1AA83D75}">
      <dgm:prSet/>
      <dgm:spPr/>
      <dgm:t>
        <a:bodyPr/>
        <a:lstStyle/>
        <a:p>
          <a:endParaRPr lang="en-SG"/>
        </a:p>
      </dgm:t>
    </dgm:pt>
    <dgm:pt modelId="{1BEEB7CA-C60D-485D-AEC4-AA7E45F83F61}" type="sibTrans" cxnId="{6D770BEC-9929-4E19-BC77-AA1E1AA83D75}">
      <dgm:prSet/>
      <dgm:spPr/>
      <dgm:t>
        <a:bodyPr/>
        <a:lstStyle/>
        <a:p>
          <a:endParaRPr lang="en-SG"/>
        </a:p>
      </dgm:t>
    </dgm:pt>
    <dgm:pt modelId="{CC3FA7FC-5ECB-4305-A914-4C81A4BA1670}">
      <dgm:prSet/>
      <dgm:spPr/>
      <dgm:t>
        <a:bodyPr/>
        <a:lstStyle/>
        <a:p>
          <a:r>
            <a:rPr lang="en-SG" dirty="0" smtClean="0"/>
            <a:t>These extracted features will then be presented as an annotated form, </a:t>
          </a:r>
          <a:endParaRPr lang="en-SG" dirty="0"/>
        </a:p>
      </dgm:t>
    </dgm:pt>
    <dgm:pt modelId="{0B8710CC-4DD3-4389-85E3-3DBECAA65718}" type="parTrans" cxnId="{A87F10DB-49FE-4223-A071-028C388429BD}">
      <dgm:prSet/>
      <dgm:spPr/>
      <dgm:t>
        <a:bodyPr/>
        <a:lstStyle/>
        <a:p>
          <a:endParaRPr lang="en-SG"/>
        </a:p>
      </dgm:t>
    </dgm:pt>
    <dgm:pt modelId="{D5D62E8D-869E-4771-868A-66456B7D5643}" type="sibTrans" cxnId="{A87F10DB-49FE-4223-A071-028C388429BD}">
      <dgm:prSet/>
      <dgm:spPr/>
      <dgm:t>
        <a:bodyPr/>
        <a:lstStyle/>
        <a:p>
          <a:endParaRPr lang="en-SG"/>
        </a:p>
      </dgm:t>
    </dgm:pt>
    <dgm:pt modelId="{45592366-8B45-483A-9DA1-0CB04E2B16F4}">
      <dgm:prSet phldrT="[Text]"/>
      <dgm:spPr/>
      <dgm:t>
        <a:bodyPr/>
        <a:lstStyle/>
        <a:p>
          <a:r>
            <a:rPr lang="en-SG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This BERT model summariser aims to extract key feature sentences of the main corpus. </a:t>
          </a:r>
          <a:endParaRPr lang="en-SG" dirty="0"/>
        </a:p>
      </dgm:t>
    </dgm:pt>
    <dgm:pt modelId="{888CD7F8-5228-4B5B-913E-FFA73BF236A6}" type="parTrans" cxnId="{3AE16984-3BDE-4E0D-BA02-53DACB2B80F1}">
      <dgm:prSet/>
      <dgm:spPr/>
      <dgm:t>
        <a:bodyPr/>
        <a:lstStyle/>
        <a:p>
          <a:endParaRPr lang="en-SG"/>
        </a:p>
      </dgm:t>
    </dgm:pt>
    <dgm:pt modelId="{9A9154A6-B299-41B5-98FE-EB95395744FB}" type="sibTrans" cxnId="{3AE16984-3BDE-4E0D-BA02-53DACB2B80F1}">
      <dgm:prSet/>
      <dgm:spPr/>
      <dgm:t>
        <a:bodyPr/>
        <a:lstStyle/>
        <a:p>
          <a:endParaRPr lang="en-SG"/>
        </a:p>
      </dgm:t>
    </dgm:pt>
    <dgm:pt modelId="{E0A43D7D-8151-490E-BC49-58B6389B557F}">
      <dgm:prSet/>
      <dgm:spPr/>
      <dgm:t>
        <a:bodyPr/>
        <a:lstStyle/>
        <a:p>
          <a:r>
            <a:rPr lang="en-SG" dirty="0" smtClean="0"/>
            <a:t>Using a client-server model, the web application provides seamless transition</a:t>
          </a:r>
          <a:endParaRPr lang="en-SG" dirty="0"/>
        </a:p>
      </dgm:t>
    </dgm:pt>
    <dgm:pt modelId="{1AB80B41-0037-416E-BAF0-B0A51B160E9F}" type="parTrans" cxnId="{A2697C6C-55C9-4EA0-862C-BE3A6FFE51F4}">
      <dgm:prSet/>
      <dgm:spPr/>
      <dgm:t>
        <a:bodyPr/>
        <a:lstStyle/>
        <a:p>
          <a:endParaRPr lang="en-SG"/>
        </a:p>
      </dgm:t>
    </dgm:pt>
    <dgm:pt modelId="{96859F49-08E8-4D65-BBB4-8E50CB27DB5A}" type="sibTrans" cxnId="{A2697C6C-55C9-4EA0-862C-BE3A6FFE51F4}">
      <dgm:prSet/>
      <dgm:spPr/>
      <dgm:t>
        <a:bodyPr/>
        <a:lstStyle/>
        <a:p>
          <a:endParaRPr lang="en-SG"/>
        </a:p>
      </dgm:t>
    </dgm:pt>
    <dgm:pt modelId="{63AB7B6A-F1B3-4CFE-A087-CD0A81B34D9D}">
      <dgm:prSet/>
      <dgm:spPr/>
      <dgm:t>
        <a:bodyPr/>
        <a:lstStyle/>
        <a:p>
          <a:r>
            <a:rPr lang="en-SG" dirty="0" smtClean="0"/>
            <a:t>Evaluate</a:t>
          </a:r>
          <a:endParaRPr lang="en-SG" dirty="0"/>
        </a:p>
      </dgm:t>
    </dgm:pt>
    <dgm:pt modelId="{2216B315-9572-4512-B21D-BF7717BCA836}" type="parTrans" cxnId="{8D7BB075-AB09-426F-A196-8722E92B5C57}">
      <dgm:prSet/>
      <dgm:spPr/>
      <dgm:t>
        <a:bodyPr/>
        <a:lstStyle/>
        <a:p>
          <a:endParaRPr lang="en-SG"/>
        </a:p>
      </dgm:t>
    </dgm:pt>
    <dgm:pt modelId="{CAD0D2D4-6128-45CD-A4CE-FEE079C13F37}" type="sibTrans" cxnId="{8D7BB075-AB09-426F-A196-8722E92B5C57}">
      <dgm:prSet/>
      <dgm:spPr/>
      <dgm:t>
        <a:bodyPr/>
        <a:lstStyle/>
        <a:p>
          <a:endParaRPr lang="en-SG"/>
        </a:p>
      </dgm:t>
    </dgm:pt>
    <dgm:pt modelId="{EF924B27-9D08-4491-9AB8-694C064C0DA4}">
      <dgm:prSet/>
      <dgm:spPr/>
      <dgm:t>
        <a:bodyPr/>
        <a:lstStyle/>
        <a:p>
          <a:r>
            <a:rPr lang="en-SG" dirty="0" smtClean="0"/>
            <a:t>ROUGE scoring</a:t>
          </a:r>
          <a:endParaRPr lang="en-SG" dirty="0"/>
        </a:p>
      </dgm:t>
    </dgm:pt>
    <dgm:pt modelId="{54F1F124-F313-45BE-BF27-A5ED86F21EE3}" type="parTrans" cxnId="{470F07C1-1458-491A-922C-0F5C3AC9A3BB}">
      <dgm:prSet/>
      <dgm:spPr/>
      <dgm:t>
        <a:bodyPr/>
        <a:lstStyle/>
        <a:p>
          <a:endParaRPr lang="en-SG"/>
        </a:p>
      </dgm:t>
    </dgm:pt>
    <dgm:pt modelId="{BFA6C554-4AA2-42FF-A507-4EEB3209754A}" type="sibTrans" cxnId="{470F07C1-1458-491A-922C-0F5C3AC9A3BB}">
      <dgm:prSet/>
      <dgm:spPr/>
      <dgm:t>
        <a:bodyPr/>
        <a:lstStyle/>
        <a:p>
          <a:endParaRPr lang="en-SG"/>
        </a:p>
      </dgm:t>
    </dgm:pt>
    <dgm:pt modelId="{C459BA5E-FCEB-456A-8FBD-B0C9455141DF}">
      <dgm:prSet/>
      <dgm:spPr/>
      <dgm:t>
        <a:bodyPr/>
        <a:lstStyle/>
        <a:p>
          <a:r>
            <a:rPr lang="en-SG" dirty="0" smtClean="0"/>
            <a:t>together with the main corpus as an output document</a:t>
          </a:r>
          <a:endParaRPr lang="en-SG" dirty="0"/>
        </a:p>
      </dgm:t>
    </dgm:pt>
    <dgm:pt modelId="{E196678F-38C9-465A-9562-45D9B8110CD5}" type="parTrans" cxnId="{E1CB67DE-B632-49EA-894E-22057CBC3457}">
      <dgm:prSet/>
      <dgm:spPr/>
      <dgm:t>
        <a:bodyPr/>
        <a:lstStyle/>
        <a:p>
          <a:endParaRPr lang="en-SG"/>
        </a:p>
      </dgm:t>
    </dgm:pt>
    <dgm:pt modelId="{FD90B153-AE1D-43AA-B16D-96DB984804D8}" type="sibTrans" cxnId="{E1CB67DE-B632-49EA-894E-22057CBC3457}">
      <dgm:prSet/>
      <dgm:spPr/>
      <dgm:t>
        <a:bodyPr/>
        <a:lstStyle/>
        <a:p>
          <a:endParaRPr lang="en-SG"/>
        </a:p>
      </dgm:t>
    </dgm:pt>
    <dgm:pt modelId="{1819C5FF-EC87-435B-8AE9-8C5C8E892632}">
      <dgm:prSet/>
      <dgm:spPr/>
      <dgm:t>
        <a:bodyPr/>
        <a:lstStyle/>
        <a:p>
          <a:r>
            <a:rPr lang="en-SG" dirty="0" smtClean="0"/>
            <a:t> between server (</a:t>
          </a:r>
          <a:r>
            <a:rPr lang="en-SG" b="1" dirty="0" smtClean="0"/>
            <a:t>flask</a:t>
          </a:r>
          <a:r>
            <a:rPr lang="en-SG" dirty="0" smtClean="0"/>
            <a:t>), user interface (</a:t>
          </a:r>
          <a:r>
            <a:rPr lang="en-SG" b="1" dirty="0" err="1" smtClean="0"/>
            <a:t>Streamlit</a:t>
          </a:r>
          <a:r>
            <a:rPr lang="en-SG" dirty="0" smtClean="0"/>
            <a:t>) and the underlying Python code  </a:t>
          </a:r>
          <a:endParaRPr lang="en-SG" dirty="0"/>
        </a:p>
      </dgm:t>
    </dgm:pt>
    <dgm:pt modelId="{7D7D6610-A664-4F2A-9A77-3287C567DCAB}" type="parTrans" cxnId="{C1411D67-EAEA-4854-B84E-A17F0DF50C22}">
      <dgm:prSet/>
      <dgm:spPr/>
      <dgm:t>
        <a:bodyPr/>
        <a:lstStyle/>
        <a:p>
          <a:endParaRPr lang="en-SG"/>
        </a:p>
      </dgm:t>
    </dgm:pt>
    <dgm:pt modelId="{EFE6873E-B5BB-4A35-BAA8-FF26A956611B}" type="sibTrans" cxnId="{C1411D67-EAEA-4854-B84E-A17F0DF50C22}">
      <dgm:prSet/>
      <dgm:spPr/>
      <dgm:t>
        <a:bodyPr/>
        <a:lstStyle/>
        <a:p>
          <a:endParaRPr lang="en-SG"/>
        </a:p>
      </dgm:t>
    </dgm:pt>
    <dgm:pt modelId="{10BB6A80-6994-4B97-990A-602867F9EAE8}" type="pres">
      <dgm:prSet presAssocID="{74A4281D-6535-456D-8560-1FAE211016F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DC7E017A-7D96-4DBE-BD6E-B4771F5CF536}" type="pres">
      <dgm:prSet presAssocID="{12712016-008C-40A7-A572-04314E17D3A6}" presName="composite" presStyleCnt="0"/>
      <dgm:spPr/>
    </dgm:pt>
    <dgm:pt modelId="{D7BFC308-92B9-416F-B9D2-3331BED95356}" type="pres">
      <dgm:prSet presAssocID="{12712016-008C-40A7-A572-04314E17D3A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C6A7DFB4-9439-4121-BBBD-385BF78E813B}" type="pres">
      <dgm:prSet presAssocID="{12712016-008C-40A7-A572-04314E17D3A6}" presName="descendantText" presStyleLbl="alignAcc1" presStyleIdx="0" presStyleCnt="4" custLinFactNeighborX="265" custLinFactNeighborY="-659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1398337-9631-4497-9301-D21B32C71918}" type="pres">
      <dgm:prSet presAssocID="{E48337FE-78A3-45B4-92B5-DD79CACF166C}" presName="sp" presStyleCnt="0"/>
      <dgm:spPr/>
    </dgm:pt>
    <dgm:pt modelId="{95F5E53E-B9E9-47B9-8C5F-0F172DCD7197}" type="pres">
      <dgm:prSet presAssocID="{904889C2-54C5-488C-BFDA-67FAF306A123}" presName="composite" presStyleCnt="0"/>
      <dgm:spPr/>
    </dgm:pt>
    <dgm:pt modelId="{99F5E960-23F2-45D0-83A0-A257FF4DAF37}" type="pres">
      <dgm:prSet presAssocID="{904889C2-54C5-488C-BFDA-67FAF306A123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44A38CB1-4B2C-4EBC-A059-21974DAB1875}" type="pres">
      <dgm:prSet presAssocID="{904889C2-54C5-488C-BFDA-67FAF306A123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740C438D-2C6C-41DB-B297-71C640192D39}" type="pres">
      <dgm:prSet presAssocID="{937CD5F6-856B-41B0-A774-AF3D93CE1E5D}" presName="sp" presStyleCnt="0"/>
      <dgm:spPr/>
    </dgm:pt>
    <dgm:pt modelId="{1BED71A8-5246-4349-9298-6185D6CDAE31}" type="pres">
      <dgm:prSet presAssocID="{CAADF130-79EA-4B02-85A4-07ADD7550577}" presName="composite" presStyleCnt="0"/>
      <dgm:spPr/>
    </dgm:pt>
    <dgm:pt modelId="{999DCB84-B4D9-49BC-A60C-EBAF712AC605}" type="pres">
      <dgm:prSet presAssocID="{CAADF130-79EA-4B02-85A4-07ADD7550577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4087136-1274-4B31-BD89-F3BB9971A17C}" type="pres">
      <dgm:prSet presAssocID="{CAADF130-79EA-4B02-85A4-07ADD7550577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C4CBCECF-2445-4BD6-83DF-17E986BA84A5}" type="pres">
      <dgm:prSet presAssocID="{DFFEEC7C-6653-4751-B3D0-9E58FB36AB8D}" presName="sp" presStyleCnt="0"/>
      <dgm:spPr/>
    </dgm:pt>
    <dgm:pt modelId="{5DF5E5BD-971D-487E-83C6-5405A5D643F8}" type="pres">
      <dgm:prSet presAssocID="{63AB7B6A-F1B3-4CFE-A087-CD0A81B34D9D}" presName="composite" presStyleCnt="0"/>
      <dgm:spPr/>
    </dgm:pt>
    <dgm:pt modelId="{79A7F85F-290A-44E2-8D9D-B2108CDD679E}" type="pres">
      <dgm:prSet presAssocID="{63AB7B6A-F1B3-4CFE-A087-CD0A81B34D9D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99926E26-30CE-468B-845E-D3AD7EC545AB}" type="pres">
      <dgm:prSet presAssocID="{63AB7B6A-F1B3-4CFE-A087-CD0A81B34D9D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9FCE9C1D-A171-4F4F-B187-FCA8F8723908}" srcId="{74A4281D-6535-456D-8560-1FAE211016F4}" destId="{CAADF130-79EA-4B02-85A4-07ADD7550577}" srcOrd="2" destOrd="0" parTransId="{D13926EC-912A-4725-991F-7119E2138D64}" sibTransId="{DFFEEC7C-6653-4751-B3D0-9E58FB36AB8D}"/>
    <dgm:cxn modelId="{F6AE6CC7-7FC7-4BA5-A35D-BC332F2E7178}" srcId="{74A4281D-6535-456D-8560-1FAE211016F4}" destId="{904889C2-54C5-488C-BFDA-67FAF306A123}" srcOrd="1" destOrd="0" parTransId="{C75DC9B5-BB73-4A37-BFE9-B366C1E6100E}" sibTransId="{937CD5F6-856B-41B0-A774-AF3D93CE1E5D}"/>
    <dgm:cxn modelId="{C1411D67-EAEA-4854-B84E-A17F0DF50C22}" srcId="{CAADF130-79EA-4B02-85A4-07ADD7550577}" destId="{1819C5FF-EC87-435B-8AE9-8C5C8E892632}" srcOrd="1" destOrd="0" parTransId="{7D7D6610-A664-4F2A-9A77-3287C567DCAB}" sibTransId="{EFE6873E-B5BB-4A35-BAA8-FF26A956611B}"/>
    <dgm:cxn modelId="{FCC39426-0020-4042-A560-E9A2F0C840EA}" type="presOf" srcId="{1819C5FF-EC87-435B-8AE9-8C5C8E892632}" destId="{B4087136-1274-4B31-BD89-F3BB9971A17C}" srcOrd="0" destOrd="1" presId="urn:microsoft.com/office/officeart/2005/8/layout/chevron2"/>
    <dgm:cxn modelId="{3AE16984-3BDE-4E0D-BA02-53DACB2B80F1}" srcId="{12712016-008C-40A7-A572-04314E17D3A6}" destId="{45592366-8B45-483A-9DA1-0CB04E2B16F4}" srcOrd="1" destOrd="0" parTransId="{888CD7F8-5228-4B5B-913E-FFA73BF236A6}" sibTransId="{9A9154A6-B299-41B5-98FE-EB95395744FB}"/>
    <dgm:cxn modelId="{470F07C1-1458-491A-922C-0F5C3AC9A3BB}" srcId="{63AB7B6A-F1B3-4CFE-A087-CD0A81B34D9D}" destId="{EF924B27-9D08-4491-9AB8-694C064C0DA4}" srcOrd="0" destOrd="0" parTransId="{54F1F124-F313-45BE-BF27-A5ED86F21EE3}" sibTransId="{BFA6C554-4AA2-42FF-A507-4EEB3209754A}"/>
    <dgm:cxn modelId="{A2697C6C-55C9-4EA0-862C-BE3A6FFE51F4}" srcId="{CAADF130-79EA-4B02-85A4-07ADD7550577}" destId="{E0A43D7D-8151-490E-BC49-58B6389B557F}" srcOrd="0" destOrd="0" parTransId="{1AB80B41-0037-416E-BAF0-B0A51B160E9F}" sibTransId="{96859F49-08E8-4D65-BBB4-8E50CB27DB5A}"/>
    <dgm:cxn modelId="{E1CB67DE-B632-49EA-894E-22057CBC3457}" srcId="{904889C2-54C5-488C-BFDA-67FAF306A123}" destId="{C459BA5E-FCEB-456A-8FBD-B0C9455141DF}" srcOrd="1" destOrd="0" parTransId="{E196678F-38C9-465A-9562-45D9B8110CD5}" sibTransId="{FD90B153-AE1D-43AA-B16D-96DB984804D8}"/>
    <dgm:cxn modelId="{3DB4A6CB-69B7-4C2B-8AEB-95DD73314E56}" type="presOf" srcId="{63AB7B6A-F1B3-4CFE-A087-CD0A81B34D9D}" destId="{79A7F85F-290A-44E2-8D9D-B2108CDD679E}" srcOrd="0" destOrd="0" presId="urn:microsoft.com/office/officeart/2005/8/layout/chevron2"/>
    <dgm:cxn modelId="{0954B824-D1DA-4795-9FB6-8F2F0FEB450E}" type="presOf" srcId="{45592366-8B45-483A-9DA1-0CB04E2B16F4}" destId="{C6A7DFB4-9439-4121-BBBD-385BF78E813B}" srcOrd="0" destOrd="1" presId="urn:microsoft.com/office/officeart/2005/8/layout/chevron2"/>
    <dgm:cxn modelId="{BF7FD432-FC76-4CBF-8DF9-A505734D937D}" type="presOf" srcId="{E0A43D7D-8151-490E-BC49-58B6389B557F}" destId="{B4087136-1274-4B31-BD89-F3BB9971A17C}" srcOrd="0" destOrd="0" presId="urn:microsoft.com/office/officeart/2005/8/layout/chevron2"/>
    <dgm:cxn modelId="{F63A1986-918B-4ACA-8A32-F3707C53836B}" type="presOf" srcId="{EF924B27-9D08-4491-9AB8-694C064C0DA4}" destId="{99926E26-30CE-468B-845E-D3AD7EC545AB}" srcOrd="0" destOrd="0" presId="urn:microsoft.com/office/officeart/2005/8/layout/chevron2"/>
    <dgm:cxn modelId="{8D670BF7-E53F-4938-8DF0-86B9D738DB79}" type="presOf" srcId="{CC3FA7FC-5ECB-4305-A914-4C81A4BA1670}" destId="{44A38CB1-4B2C-4EBC-A059-21974DAB1875}" srcOrd="0" destOrd="0" presId="urn:microsoft.com/office/officeart/2005/8/layout/chevron2"/>
    <dgm:cxn modelId="{45A19363-630A-4546-8593-09D75949E51B}" type="presOf" srcId="{CAADF130-79EA-4B02-85A4-07ADD7550577}" destId="{999DCB84-B4D9-49BC-A60C-EBAF712AC605}" srcOrd="0" destOrd="0" presId="urn:microsoft.com/office/officeart/2005/8/layout/chevron2"/>
    <dgm:cxn modelId="{8BF04239-681A-44BE-870E-8FDA37463825}" type="presOf" srcId="{74A4281D-6535-456D-8560-1FAE211016F4}" destId="{10BB6A80-6994-4B97-990A-602867F9EAE8}" srcOrd="0" destOrd="0" presId="urn:microsoft.com/office/officeart/2005/8/layout/chevron2"/>
    <dgm:cxn modelId="{1A2C4721-5F41-4DB0-A4EE-6DA4B8FD0F1A}" type="presOf" srcId="{C6697850-FAD4-4766-948D-5503565E3FF7}" destId="{C6A7DFB4-9439-4121-BBBD-385BF78E813B}" srcOrd="0" destOrd="0" presId="urn:microsoft.com/office/officeart/2005/8/layout/chevron2"/>
    <dgm:cxn modelId="{8D7BB075-AB09-426F-A196-8722E92B5C57}" srcId="{74A4281D-6535-456D-8560-1FAE211016F4}" destId="{63AB7B6A-F1B3-4CFE-A087-CD0A81B34D9D}" srcOrd="3" destOrd="0" parTransId="{2216B315-9572-4512-B21D-BF7717BCA836}" sibTransId="{CAD0D2D4-6128-45CD-A4CE-FEE079C13F37}"/>
    <dgm:cxn modelId="{6D770BEC-9929-4E19-BC77-AA1E1AA83D75}" srcId="{12712016-008C-40A7-A572-04314E17D3A6}" destId="{C6697850-FAD4-4766-948D-5503565E3FF7}" srcOrd="0" destOrd="0" parTransId="{087336C2-D10B-4423-A67E-B599E3CABB40}" sibTransId="{1BEEB7CA-C60D-485D-AEC4-AA7E45F83F61}"/>
    <dgm:cxn modelId="{E969D2B4-D78F-4D3E-B4E6-75ECC1923538}" type="presOf" srcId="{12712016-008C-40A7-A572-04314E17D3A6}" destId="{D7BFC308-92B9-416F-B9D2-3331BED95356}" srcOrd="0" destOrd="0" presId="urn:microsoft.com/office/officeart/2005/8/layout/chevron2"/>
    <dgm:cxn modelId="{6A805B7C-A0F6-4132-BE8E-AA65608D385D}" srcId="{74A4281D-6535-456D-8560-1FAE211016F4}" destId="{12712016-008C-40A7-A572-04314E17D3A6}" srcOrd="0" destOrd="0" parTransId="{2E374AFF-6575-4B22-AB9E-BFBBB341BB77}" sibTransId="{E48337FE-78A3-45B4-92B5-DD79CACF166C}"/>
    <dgm:cxn modelId="{8204F90B-834B-4C9E-B1B6-A89E94A787EA}" type="presOf" srcId="{904889C2-54C5-488C-BFDA-67FAF306A123}" destId="{99F5E960-23F2-45D0-83A0-A257FF4DAF37}" srcOrd="0" destOrd="0" presId="urn:microsoft.com/office/officeart/2005/8/layout/chevron2"/>
    <dgm:cxn modelId="{59461C60-FD91-439D-B953-79AB0C6CC959}" type="presOf" srcId="{C459BA5E-FCEB-456A-8FBD-B0C9455141DF}" destId="{44A38CB1-4B2C-4EBC-A059-21974DAB1875}" srcOrd="0" destOrd="1" presId="urn:microsoft.com/office/officeart/2005/8/layout/chevron2"/>
    <dgm:cxn modelId="{A87F10DB-49FE-4223-A071-028C388429BD}" srcId="{904889C2-54C5-488C-BFDA-67FAF306A123}" destId="{CC3FA7FC-5ECB-4305-A914-4C81A4BA1670}" srcOrd="0" destOrd="0" parTransId="{0B8710CC-4DD3-4389-85E3-3DBECAA65718}" sibTransId="{D5D62E8D-869E-4771-868A-66456B7D5643}"/>
    <dgm:cxn modelId="{7737F141-9F3F-49D8-B7BF-47F351DD0FF8}" type="presParOf" srcId="{10BB6A80-6994-4B97-990A-602867F9EAE8}" destId="{DC7E017A-7D96-4DBE-BD6E-B4771F5CF536}" srcOrd="0" destOrd="0" presId="urn:microsoft.com/office/officeart/2005/8/layout/chevron2"/>
    <dgm:cxn modelId="{5AB9A698-64EA-4A81-92D5-0FDE8139E688}" type="presParOf" srcId="{DC7E017A-7D96-4DBE-BD6E-B4771F5CF536}" destId="{D7BFC308-92B9-416F-B9D2-3331BED95356}" srcOrd="0" destOrd="0" presId="urn:microsoft.com/office/officeart/2005/8/layout/chevron2"/>
    <dgm:cxn modelId="{D899811C-8518-42D6-A258-0B355E5F8E04}" type="presParOf" srcId="{DC7E017A-7D96-4DBE-BD6E-B4771F5CF536}" destId="{C6A7DFB4-9439-4121-BBBD-385BF78E813B}" srcOrd="1" destOrd="0" presId="urn:microsoft.com/office/officeart/2005/8/layout/chevron2"/>
    <dgm:cxn modelId="{5342CC17-0681-4687-98D9-353DE4B2DF4A}" type="presParOf" srcId="{10BB6A80-6994-4B97-990A-602867F9EAE8}" destId="{A1398337-9631-4497-9301-D21B32C71918}" srcOrd="1" destOrd="0" presId="urn:microsoft.com/office/officeart/2005/8/layout/chevron2"/>
    <dgm:cxn modelId="{248FC0B7-23E4-47B6-A9D0-74E9D631AF98}" type="presParOf" srcId="{10BB6A80-6994-4B97-990A-602867F9EAE8}" destId="{95F5E53E-B9E9-47B9-8C5F-0F172DCD7197}" srcOrd="2" destOrd="0" presId="urn:microsoft.com/office/officeart/2005/8/layout/chevron2"/>
    <dgm:cxn modelId="{4C4A6418-697F-49C0-A8CF-ACEADF742C6E}" type="presParOf" srcId="{95F5E53E-B9E9-47B9-8C5F-0F172DCD7197}" destId="{99F5E960-23F2-45D0-83A0-A257FF4DAF37}" srcOrd="0" destOrd="0" presId="urn:microsoft.com/office/officeart/2005/8/layout/chevron2"/>
    <dgm:cxn modelId="{D3410CBC-3B54-4484-8671-20EB21E429F1}" type="presParOf" srcId="{95F5E53E-B9E9-47B9-8C5F-0F172DCD7197}" destId="{44A38CB1-4B2C-4EBC-A059-21974DAB1875}" srcOrd="1" destOrd="0" presId="urn:microsoft.com/office/officeart/2005/8/layout/chevron2"/>
    <dgm:cxn modelId="{5AF319D8-CE8C-43D8-99CF-903727739311}" type="presParOf" srcId="{10BB6A80-6994-4B97-990A-602867F9EAE8}" destId="{740C438D-2C6C-41DB-B297-71C640192D39}" srcOrd="3" destOrd="0" presId="urn:microsoft.com/office/officeart/2005/8/layout/chevron2"/>
    <dgm:cxn modelId="{8DB9F21C-E32A-4E2D-94FE-0D689D078814}" type="presParOf" srcId="{10BB6A80-6994-4B97-990A-602867F9EAE8}" destId="{1BED71A8-5246-4349-9298-6185D6CDAE31}" srcOrd="4" destOrd="0" presId="urn:microsoft.com/office/officeart/2005/8/layout/chevron2"/>
    <dgm:cxn modelId="{8D1ADBC1-A828-4FA9-B958-E9F7CB8C8745}" type="presParOf" srcId="{1BED71A8-5246-4349-9298-6185D6CDAE31}" destId="{999DCB84-B4D9-49BC-A60C-EBAF712AC605}" srcOrd="0" destOrd="0" presId="urn:microsoft.com/office/officeart/2005/8/layout/chevron2"/>
    <dgm:cxn modelId="{020F611C-418B-479E-9FC1-490DC6DFBB68}" type="presParOf" srcId="{1BED71A8-5246-4349-9298-6185D6CDAE31}" destId="{B4087136-1274-4B31-BD89-F3BB9971A17C}" srcOrd="1" destOrd="0" presId="urn:microsoft.com/office/officeart/2005/8/layout/chevron2"/>
    <dgm:cxn modelId="{D8D29764-61B5-4494-9F29-6FBDB0AC4FEB}" type="presParOf" srcId="{10BB6A80-6994-4B97-990A-602867F9EAE8}" destId="{C4CBCECF-2445-4BD6-83DF-17E986BA84A5}" srcOrd="5" destOrd="0" presId="urn:microsoft.com/office/officeart/2005/8/layout/chevron2"/>
    <dgm:cxn modelId="{FB950CC4-5837-4D09-9160-85ADC953BEA0}" type="presParOf" srcId="{10BB6A80-6994-4B97-990A-602867F9EAE8}" destId="{5DF5E5BD-971D-487E-83C6-5405A5D643F8}" srcOrd="6" destOrd="0" presId="urn:microsoft.com/office/officeart/2005/8/layout/chevron2"/>
    <dgm:cxn modelId="{CAF5EBC4-ED34-40B1-B074-3838FA60D173}" type="presParOf" srcId="{5DF5E5BD-971D-487E-83C6-5405A5D643F8}" destId="{79A7F85F-290A-44E2-8D9D-B2108CDD679E}" srcOrd="0" destOrd="0" presId="urn:microsoft.com/office/officeart/2005/8/layout/chevron2"/>
    <dgm:cxn modelId="{1DCCAF0F-72A8-46B4-B890-94EE54E6BEBB}" type="presParOf" srcId="{5DF5E5BD-971D-487E-83C6-5405A5D643F8}" destId="{99926E26-30CE-468B-845E-D3AD7EC545A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A16066-E535-4042-86CC-D0F584A57BD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DB15FC40-D25D-4086-A174-06DBFBB72281}">
      <dgm:prSet phldrT="[Text]"/>
      <dgm:spPr/>
      <dgm:t>
        <a:bodyPr/>
        <a:lstStyle/>
        <a:p>
          <a:r>
            <a:rPr lang="en-SG" dirty="0" smtClean="0"/>
            <a:t>Target Objective</a:t>
          </a:r>
          <a:endParaRPr lang="en-SG" dirty="0"/>
        </a:p>
      </dgm:t>
    </dgm:pt>
    <dgm:pt modelId="{3580C897-AEA3-4757-8986-9C0E6BE3A3F4}" type="parTrans" cxnId="{BFFB477A-6424-4F2C-8650-F5E3AD7B7DB9}">
      <dgm:prSet/>
      <dgm:spPr/>
      <dgm:t>
        <a:bodyPr/>
        <a:lstStyle/>
        <a:p>
          <a:endParaRPr lang="en-SG"/>
        </a:p>
      </dgm:t>
    </dgm:pt>
    <dgm:pt modelId="{1E5284AF-2B82-4D39-8C0F-9AF31DDEAC7A}" type="sibTrans" cxnId="{BFFB477A-6424-4F2C-8650-F5E3AD7B7DB9}">
      <dgm:prSet/>
      <dgm:spPr/>
      <dgm:t>
        <a:bodyPr/>
        <a:lstStyle/>
        <a:p>
          <a:endParaRPr lang="en-SG"/>
        </a:p>
      </dgm:t>
    </dgm:pt>
    <dgm:pt modelId="{9B5D1366-9B74-471D-AB5A-B7E0A444B35A}">
      <dgm:prSet phldrT="[Text]"/>
      <dgm:spPr/>
      <dgm:t>
        <a:bodyPr/>
        <a:lstStyle/>
        <a:p>
          <a:r>
            <a:rPr lang="en-SG" dirty="0" smtClean="0"/>
            <a:t>ROUGE</a:t>
          </a:r>
          <a:endParaRPr lang="en-SG" dirty="0"/>
        </a:p>
      </dgm:t>
    </dgm:pt>
    <dgm:pt modelId="{F3CE0712-A265-440A-845F-9743D67E580A}" type="parTrans" cxnId="{EE8B80C1-9D0D-4BA2-B7AD-8FE676555606}">
      <dgm:prSet/>
      <dgm:spPr/>
      <dgm:t>
        <a:bodyPr/>
        <a:lstStyle/>
        <a:p>
          <a:endParaRPr lang="en-SG"/>
        </a:p>
      </dgm:t>
    </dgm:pt>
    <dgm:pt modelId="{6E4B5B19-E1D4-4FA2-B9C7-BB0C03FF6C83}" type="sibTrans" cxnId="{EE8B80C1-9D0D-4BA2-B7AD-8FE676555606}">
      <dgm:prSet/>
      <dgm:spPr/>
      <dgm:t>
        <a:bodyPr/>
        <a:lstStyle/>
        <a:p>
          <a:endParaRPr lang="en-SG"/>
        </a:p>
      </dgm:t>
    </dgm:pt>
    <dgm:pt modelId="{4C8ADB0C-9C9A-4C19-A64D-EC8EA17FC3A0}">
      <dgm:prSet phldrT="[Text]"/>
      <dgm:spPr/>
      <dgm:t>
        <a:bodyPr/>
        <a:lstStyle/>
        <a:p>
          <a:r>
            <a:rPr lang="en-SG" dirty="0" smtClean="0"/>
            <a:t>BLEU</a:t>
          </a:r>
          <a:endParaRPr lang="en-SG" dirty="0"/>
        </a:p>
      </dgm:t>
    </dgm:pt>
    <dgm:pt modelId="{547E1BF0-468D-43AA-91D4-7F2CDB400763}" type="parTrans" cxnId="{52E52343-1AA1-4EE0-AF4C-6221BDE92A66}">
      <dgm:prSet/>
      <dgm:spPr/>
      <dgm:t>
        <a:bodyPr/>
        <a:lstStyle/>
        <a:p>
          <a:endParaRPr lang="en-SG"/>
        </a:p>
      </dgm:t>
    </dgm:pt>
    <dgm:pt modelId="{81E1B65D-3CCC-4B50-83BE-5065BDAE451E}" type="sibTrans" cxnId="{52E52343-1AA1-4EE0-AF4C-6221BDE92A66}">
      <dgm:prSet/>
      <dgm:spPr/>
      <dgm:t>
        <a:bodyPr/>
        <a:lstStyle/>
        <a:p>
          <a:endParaRPr lang="en-SG"/>
        </a:p>
      </dgm:t>
    </dgm:pt>
    <dgm:pt modelId="{45D25163-F499-4D41-A372-EA8E6C7C21EB}">
      <dgm:prSet/>
      <dgm:spPr/>
      <dgm:t>
        <a:bodyPr/>
        <a:lstStyle/>
        <a:p>
          <a:r>
            <a:rPr lang="en-SG" dirty="0" smtClean="0"/>
            <a:t>to compare BERT generated summary against user summary</a:t>
          </a:r>
          <a:endParaRPr lang="en-SG" dirty="0"/>
        </a:p>
      </dgm:t>
    </dgm:pt>
    <dgm:pt modelId="{ABEA9253-A55F-4A6F-8776-8811149C9A44}" type="parTrans" cxnId="{A044D34B-1AC8-402D-914E-28FF3812E9AE}">
      <dgm:prSet/>
      <dgm:spPr/>
      <dgm:t>
        <a:bodyPr/>
        <a:lstStyle/>
        <a:p>
          <a:endParaRPr lang="en-SG"/>
        </a:p>
      </dgm:t>
    </dgm:pt>
    <dgm:pt modelId="{AAFEB8BE-EAAA-4BB5-AEA7-9E101A3624E8}" type="sibTrans" cxnId="{A044D34B-1AC8-402D-914E-28FF3812E9AE}">
      <dgm:prSet/>
      <dgm:spPr/>
      <dgm:t>
        <a:bodyPr/>
        <a:lstStyle/>
        <a:p>
          <a:endParaRPr lang="en-SG"/>
        </a:p>
      </dgm:t>
    </dgm:pt>
    <dgm:pt modelId="{D52E084C-C2DA-4BFF-A6D0-D34841679A35}">
      <dgm:prSet/>
      <dgm:spPr/>
      <dgm:t>
        <a:bodyPr/>
        <a:lstStyle/>
        <a:p>
          <a:r>
            <a:rPr lang="en-SG" dirty="0" smtClean="0"/>
            <a:t>ROUGE provide us the recall, precision and the F-score which give us insights on whether the BERT summary is too vague or too rich.</a:t>
          </a:r>
          <a:endParaRPr lang="en-SG" dirty="0"/>
        </a:p>
      </dgm:t>
    </dgm:pt>
    <dgm:pt modelId="{32CB051A-87EA-46F9-AFBE-8992DB9FA798}" type="parTrans" cxnId="{CAA02973-FC4E-4082-BCCC-5AF92275DECB}">
      <dgm:prSet/>
      <dgm:spPr/>
      <dgm:t>
        <a:bodyPr/>
        <a:lstStyle/>
        <a:p>
          <a:endParaRPr lang="en-SG"/>
        </a:p>
      </dgm:t>
    </dgm:pt>
    <dgm:pt modelId="{2D678078-FFCF-4F24-8ADC-68FC8922E2D2}" type="sibTrans" cxnId="{CAA02973-FC4E-4082-BCCC-5AF92275DECB}">
      <dgm:prSet/>
      <dgm:spPr/>
      <dgm:t>
        <a:bodyPr/>
        <a:lstStyle/>
        <a:p>
          <a:endParaRPr lang="en-SG"/>
        </a:p>
      </dgm:t>
    </dgm:pt>
    <dgm:pt modelId="{7010CE03-FAE1-4BEB-B79C-5906D34FA036}">
      <dgm:prSet/>
      <dgm:spPr/>
      <dgm:t>
        <a:bodyPr/>
        <a:lstStyle/>
        <a:p>
          <a:r>
            <a:rPr lang="en-SG" smtClean="0"/>
            <a:t>BLEU only gives a BLEU score (between 0-1) and no insights on how to improve.</a:t>
          </a:r>
          <a:endParaRPr lang="en-SG"/>
        </a:p>
      </dgm:t>
    </dgm:pt>
    <dgm:pt modelId="{0576842D-5FFC-4F4A-8363-C92D887501E6}" type="parTrans" cxnId="{D917038D-0C69-466E-B02C-7BFC0C62674A}">
      <dgm:prSet/>
      <dgm:spPr/>
      <dgm:t>
        <a:bodyPr/>
        <a:lstStyle/>
        <a:p>
          <a:endParaRPr lang="en-SG"/>
        </a:p>
      </dgm:t>
    </dgm:pt>
    <dgm:pt modelId="{B409CD20-940E-460C-A349-9D8E10BF494E}" type="sibTrans" cxnId="{D917038D-0C69-466E-B02C-7BFC0C62674A}">
      <dgm:prSet/>
      <dgm:spPr/>
      <dgm:t>
        <a:bodyPr/>
        <a:lstStyle/>
        <a:p>
          <a:endParaRPr lang="en-SG"/>
        </a:p>
      </dgm:t>
    </dgm:pt>
    <dgm:pt modelId="{1B30CC7B-8A5A-4582-AAF4-75EEC34A321D}" type="pres">
      <dgm:prSet presAssocID="{3CA16066-E535-4042-86CC-D0F584A57BD2}" presName="linear" presStyleCnt="0">
        <dgm:presLayoutVars>
          <dgm:dir/>
          <dgm:animLvl val="lvl"/>
          <dgm:resizeHandles val="exact"/>
        </dgm:presLayoutVars>
      </dgm:prSet>
      <dgm:spPr/>
    </dgm:pt>
    <dgm:pt modelId="{EF817B74-84C8-4712-9BBD-8DA4FCA39E35}" type="pres">
      <dgm:prSet presAssocID="{DB15FC40-D25D-4086-A174-06DBFBB72281}" presName="parentLin" presStyleCnt="0"/>
      <dgm:spPr/>
    </dgm:pt>
    <dgm:pt modelId="{2D84F620-D1E9-4089-8852-0799BCF1C68B}" type="pres">
      <dgm:prSet presAssocID="{DB15FC40-D25D-4086-A174-06DBFBB72281}" presName="parentLeftMargin" presStyleLbl="node1" presStyleIdx="0" presStyleCnt="3"/>
      <dgm:spPr/>
    </dgm:pt>
    <dgm:pt modelId="{E53A7784-EDE7-4A4E-BFD8-2E43DC0505DE}" type="pres">
      <dgm:prSet presAssocID="{DB15FC40-D25D-4086-A174-06DBFBB7228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532CEC0-BA55-41E0-ACB3-9F914EAFA5CF}" type="pres">
      <dgm:prSet presAssocID="{DB15FC40-D25D-4086-A174-06DBFBB72281}" presName="negativeSpace" presStyleCnt="0"/>
      <dgm:spPr/>
    </dgm:pt>
    <dgm:pt modelId="{9B48FE36-F978-427F-987C-7CA2B632D9B9}" type="pres">
      <dgm:prSet presAssocID="{DB15FC40-D25D-4086-A174-06DBFBB72281}" presName="childText" presStyleLbl="conFgAcc1" presStyleIdx="0" presStyleCnt="3" custLinFactNeighborY="57398">
        <dgm:presLayoutVars>
          <dgm:bulletEnabled val="1"/>
        </dgm:presLayoutVars>
      </dgm:prSet>
      <dgm:spPr/>
    </dgm:pt>
    <dgm:pt modelId="{86D2D79B-46B1-4039-A19C-42512F8A2FD0}" type="pres">
      <dgm:prSet presAssocID="{1E5284AF-2B82-4D39-8C0F-9AF31DDEAC7A}" presName="spaceBetweenRectangles" presStyleCnt="0"/>
      <dgm:spPr/>
    </dgm:pt>
    <dgm:pt modelId="{854971D5-0820-403E-99EC-0194A365CED6}" type="pres">
      <dgm:prSet presAssocID="{9B5D1366-9B74-471D-AB5A-B7E0A444B35A}" presName="parentLin" presStyleCnt="0"/>
      <dgm:spPr/>
    </dgm:pt>
    <dgm:pt modelId="{3BA6705E-92BD-4BDE-A956-1DF37F65A7C4}" type="pres">
      <dgm:prSet presAssocID="{9B5D1366-9B74-471D-AB5A-B7E0A444B35A}" presName="parentLeftMargin" presStyleLbl="node1" presStyleIdx="0" presStyleCnt="3"/>
      <dgm:spPr/>
    </dgm:pt>
    <dgm:pt modelId="{467941FE-0D33-40CF-AD22-E669B7BEAFC6}" type="pres">
      <dgm:prSet presAssocID="{9B5D1366-9B74-471D-AB5A-B7E0A444B35A}" presName="parentText" presStyleLbl="node1" presStyleIdx="1" presStyleCnt="3" custLinFactNeighborX="9787" custLinFactNeighborY="-3129">
        <dgm:presLayoutVars>
          <dgm:chMax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45596FB-7CA4-4EA3-8FA8-BDFA1AEFB209}" type="pres">
      <dgm:prSet presAssocID="{9B5D1366-9B74-471D-AB5A-B7E0A444B35A}" presName="negativeSpace" presStyleCnt="0"/>
      <dgm:spPr/>
    </dgm:pt>
    <dgm:pt modelId="{5800AF42-1618-442D-A5C2-72DF0E54D145}" type="pres">
      <dgm:prSet presAssocID="{9B5D1366-9B74-471D-AB5A-B7E0A444B35A}" presName="childText" presStyleLbl="conFgAcc1" presStyleIdx="1" presStyleCnt="3">
        <dgm:presLayoutVars>
          <dgm:bulletEnabled val="1"/>
        </dgm:presLayoutVars>
      </dgm:prSet>
      <dgm:spPr/>
    </dgm:pt>
    <dgm:pt modelId="{0E08E91C-07CC-4C1E-99DE-AEC8F3EBA44E}" type="pres">
      <dgm:prSet presAssocID="{6E4B5B19-E1D4-4FA2-B9C7-BB0C03FF6C83}" presName="spaceBetweenRectangles" presStyleCnt="0"/>
      <dgm:spPr/>
    </dgm:pt>
    <dgm:pt modelId="{A3A642DD-E848-4C4B-90AE-BA25AF50EFF6}" type="pres">
      <dgm:prSet presAssocID="{4C8ADB0C-9C9A-4C19-A64D-EC8EA17FC3A0}" presName="parentLin" presStyleCnt="0"/>
      <dgm:spPr/>
    </dgm:pt>
    <dgm:pt modelId="{BD849355-977E-44D2-8D76-8F050874D407}" type="pres">
      <dgm:prSet presAssocID="{4C8ADB0C-9C9A-4C19-A64D-EC8EA17FC3A0}" presName="parentLeftMargin" presStyleLbl="node1" presStyleIdx="1" presStyleCnt="3"/>
      <dgm:spPr/>
    </dgm:pt>
    <dgm:pt modelId="{4EB62CFA-BDD7-4335-960C-4350330E47CA}" type="pres">
      <dgm:prSet presAssocID="{4C8ADB0C-9C9A-4C19-A64D-EC8EA17FC3A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91A9408-183A-4407-BA83-A9AD1822CEFA}" type="pres">
      <dgm:prSet presAssocID="{4C8ADB0C-9C9A-4C19-A64D-EC8EA17FC3A0}" presName="negativeSpace" presStyleCnt="0"/>
      <dgm:spPr/>
    </dgm:pt>
    <dgm:pt modelId="{3F639194-D5A2-4BBE-99A6-CD5EE5F920C2}" type="pres">
      <dgm:prSet presAssocID="{4C8ADB0C-9C9A-4C19-A64D-EC8EA17FC3A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AA02973-FC4E-4082-BCCC-5AF92275DECB}" srcId="{9B5D1366-9B74-471D-AB5A-B7E0A444B35A}" destId="{D52E084C-C2DA-4BFF-A6D0-D34841679A35}" srcOrd="0" destOrd="0" parTransId="{32CB051A-87EA-46F9-AFBE-8992DB9FA798}" sibTransId="{2D678078-FFCF-4F24-8ADC-68FC8922E2D2}"/>
    <dgm:cxn modelId="{957969C3-23F2-4BC2-9E04-7AE9B81AFE80}" type="presOf" srcId="{4C8ADB0C-9C9A-4C19-A64D-EC8EA17FC3A0}" destId="{BD849355-977E-44D2-8D76-8F050874D407}" srcOrd="0" destOrd="0" presId="urn:microsoft.com/office/officeart/2005/8/layout/list1"/>
    <dgm:cxn modelId="{EE8B80C1-9D0D-4BA2-B7AD-8FE676555606}" srcId="{3CA16066-E535-4042-86CC-D0F584A57BD2}" destId="{9B5D1366-9B74-471D-AB5A-B7E0A444B35A}" srcOrd="1" destOrd="0" parTransId="{F3CE0712-A265-440A-845F-9743D67E580A}" sibTransId="{6E4B5B19-E1D4-4FA2-B9C7-BB0C03FF6C83}"/>
    <dgm:cxn modelId="{9FCE3D41-4BAC-4951-ABE9-89ED5D2748AD}" type="presOf" srcId="{45D25163-F499-4D41-A372-EA8E6C7C21EB}" destId="{9B48FE36-F978-427F-987C-7CA2B632D9B9}" srcOrd="0" destOrd="0" presId="urn:microsoft.com/office/officeart/2005/8/layout/list1"/>
    <dgm:cxn modelId="{C732673E-941E-47E4-9F68-A308A0C23F18}" type="presOf" srcId="{3CA16066-E535-4042-86CC-D0F584A57BD2}" destId="{1B30CC7B-8A5A-4582-AAF4-75EEC34A321D}" srcOrd="0" destOrd="0" presId="urn:microsoft.com/office/officeart/2005/8/layout/list1"/>
    <dgm:cxn modelId="{BFFB477A-6424-4F2C-8650-F5E3AD7B7DB9}" srcId="{3CA16066-E535-4042-86CC-D0F584A57BD2}" destId="{DB15FC40-D25D-4086-A174-06DBFBB72281}" srcOrd="0" destOrd="0" parTransId="{3580C897-AEA3-4757-8986-9C0E6BE3A3F4}" sibTransId="{1E5284AF-2B82-4D39-8C0F-9AF31DDEAC7A}"/>
    <dgm:cxn modelId="{69BFBA22-4F72-4851-A6C5-8D3B6382F471}" type="presOf" srcId="{7010CE03-FAE1-4BEB-B79C-5906D34FA036}" destId="{3F639194-D5A2-4BBE-99A6-CD5EE5F920C2}" srcOrd="0" destOrd="0" presId="urn:microsoft.com/office/officeart/2005/8/layout/list1"/>
    <dgm:cxn modelId="{A044D34B-1AC8-402D-914E-28FF3812E9AE}" srcId="{DB15FC40-D25D-4086-A174-06DBFBB72281}" destId="{45D25163-F499-4D41-A372-EA8E6C7C21EB}" srcOrd="0" destOrd="0" parTransId="{ABEA9253-A55F-4A6F-8776-8811149C9A44}" sibTransId="{AAFEB8BE-EAAA-4BB5-AEA7-9E101A3624E8}"/>
    <dgm:cxn modelId="{160D9C48-3CCC-49C2-85CD-684B352D5AAF}" type="presOf" srcId="{D52E084C-C2DA-4BFF-A6D0-D34841679A35}" destId="{5800AF42-1618-442D-A5C2-72DF0E54D145}" srcOrd="0" destOrd="0" presId="urn:microsoft.com/office/officeart/2005/8/layout/list1"/>
    <dgm:cxn modelId="{BD9E165D-E860-48AC-96BA-94BE3DCA53D8}" type="presOf" srcId="{9B5D1366-9B74-471D-AB5A-B7E0A444B35A}" destId="{467941FE-0D33-40CF-AD22-E669B7BEAFC6}" srcOrd="1" destOrd="0" presId="urn:microsoft.com/office/officeart/2005/8/layout/list1"/>
    <dgm:cxn modelId="{7CC1C5DD-4CE3-4CE3-AF7B-A83A1237746E}" type="presOf" srcId="{DB15FC40-D25D-4086-A174-06DBFBB72281}" destId="{2D84F620-D1E9-4089-8852-0799BCF1C68B}" srcOrd="0" destOrd="0" presId="urn:microsoft.com/office/officeart/2005/8/layout/list1"/>
    <dgm:cxn modelId="{D917038D-0C69-466E-B02C-7BFC0C62674A}" srcId="{4C8ADB0C-9C9A-4C19-A64D-EC8EA17FC3A0}" destId="{7010CE03-FAE1-4BEB-B79C-5906D34FA036}" srcOrd="0" destOrd="0" parTransId="{0576842D-5FFC-4F4A-8363-C92D887501E6}" sibTransId="{B409CD20-940E-460C-A349-9D8E10BF494E}"/>
    <dgm:cxn modelId="{EF90C5DE-374C-4198-BC00-57F2E59D233A}" type="presOf" srcId="{9B5D1366-9B74-471D-AB5A-B7E0A444B35A}" destId="{3BA6705E-92BD-4BDE-A956-1DF37F65A7C4}" srcOrd="0" destOrd="0" presId="urn:microsoft.com/office/officeart/2005/8/layout/list1"/>
    <dgm:cxn modelId="{61E10BC5-F39B-4162-915B-97A2D323D123}" type="presOf" srcId="{DB15FC40-D25D-4086-A174-06DBFBB72281}" destId="{E53A7784-EDE7-4A4E-BFD8-2E43DC0505DE}" srcOrd="1" destOrd="0" presId="urn:microsoft.com/office/officeart/2005/8/layout/list1"/>
    <dgm:cxn modelId="{52E52343-1AA1-4EE0-AF4C-6221BDE92A66}" srcId="{3CA16066-E535-4042-86CC-D0F584A57BD2}" destId="{4C8ADB0C-9C9A-4C19-A64D-EC8EA17FC3A0}" srcOrd="2" destOrd="0" parTransId="{547E1BF0-468D-43AA-91D4-7F2CDB400763}" sibTransId="{81E1B65D-3CCC-4B50-83BE-5065BDAE451E}"/>
    <dgm:cxn modelId="{85DC079A-C82D-426F-AA97-FBD35B28680A}" type="presOf" srcId="{4C8ADB0C-9C9A-4C19-A64D-EC8EA17FC3A0}" destId="{4EB62CFA-BDD7-4335-960C-4350330E47CA}" srcOrd="1" destOrd="0" presId="urn:microsoft.com/office/officeart/2005/8/layout/list1"/>
    <dgm:cxn modelId="{97B79778-069D-4352-A3BF-ACF0B62B69B7}" type="presParOf" srcId="{1B30CC7B-8A5A-4582-AAF4-75EEC34A321D}" destId="{EF817B74-84C8-4712-9BBD-8DA4FCA39E35}" srcOrd="0" destOrd="0" presId="urn:microsoft.com/office/officeart/2005/8/layout/list1"/>
    <dgm:cxn modelId="{8C8280B7-CB4D-4976-BD4C-03DF3E242587}" type="presParOf" srcId="{EF817B74-84C8-4712-9BBD-8DA4FCA39E35}" destId="{2D84F620-D1E9-4089-8852-0799BCF1C68B}" srcOrd="0" destOrd="0" presId="urn:microsoft.com/office/officeart/2005/8/layout/list1"/>
    <dgm:cxn modelId="{E1FCD4CC-1650-454D-B561-826BB21E26D6}" type="presParOf" srcId="{EF817B74-84C8-4712-9BBD-8DA4FCA39E35}" destId="{E53A7784-EDE7-4A4E-BFD8-2E43DC0505DE}" srcOrd="1" destOrd="0" presId="urn:microsoft.com/office/officeart/2005/8/layout/list1"/>
    <dgm:cxn modelId="{894F8ED4-5BFF-4499-AE40-E751A0C48ECF}" type="presParOf" srcId="{1B30CC7B-8A5A-4582-AAF4-75EEC34A321D}" destId="{D532CEC0-BA55-41E0-ACB3-9F914EAFA5CF}" srcOrd="1" destOrd="0" presId="urn:microsoft.com/office/officeart/2005/8/layout/list1"/>
    <dgm:cxn modelId="{CD6CA001-A375-4775-88BD-A1B74A6AA0C1}" type="presParOf" srcId="{1B30CC7B-8A5A-4582-AAF4-75EEC34A321D}" destId="{9B48FE36-F978-427F-987C-7CA2B632D9B9}" srcOrd="2" destOrd="0" presId="urn:microsoft.com/office/officeart/2005/8/layout/list1"/>
    <dgm:cxn modelId="{0D5D6E39-EF18-42F9-9082-F17D3B96A27F}" type="presParOf" srcId="{1B30CC7B-8A5A-4582-AAF4-75EEC34A321D}" destId="{86D2D79B-46B1-4039-A19C-42512F8A2FD0}" srcOrd="3" destOrd="0" presId="urn:microsoft.com/office/officeart/2005/8/layout/list1"/>
    <dgm:cxn modelId="{2FC9B3AE-510B-4E80-A396-C89766893916}" type="presParOf" srcId="{1B30CC7B-8A5A-4582-AAF4-75EEC34A321D}" destId="{854971D5-0820-403E-99EC-0194A365CED6}" srcOrd="4" destOrd="0" presId="urn:microsoft.com/office/officeart/2005/8/layout/list1"/>
    <dgm:cxn modelId="{2CF972B8-2975-4B5E-97BF-4FE3AB81E14D}" type="presParOf" srcId="{854971D5-0820-403E-99EC-0194A365CED6}" destId="{3BA6705E-92BD-4BDE-A956-1DF37F65A7C4}" srcOrd="0" destOrd="0" presId="urn:microsoft.com/office/officeart/2005/8/layout/list1"/>
    <dgm:cxn modelId="{50CD7317-E834-42CA-84E7-8BE0037894E8}" type="presParOf" srcId="{854971D5-0820-403E-99EC-0194A365CED6}" destId="{467941FE-0D33-40CF-AD22-E669B7BEAFC6}" srcOrd="1" destOrd="0" presId="urn:microsoft.com/office/officeart/2005/8/layout/list1"/>
    <dgm:cxn modelId="{726A0E31-AB12-46F2-BF51-7D946E3D9C37}" type="presParOf" srcId="{1B30CC7B-8A5A-4582-AAF4-75EEC34A321D}" destId="{A45596FB-7CA4-4EA3-8FA8-BDFA1AEFB209}" srcOrd="5" destOrd="0" presId="urn:microsoft.com/office/officeart/2005/8/layout/list1"/>
    <dgm:cxn modelId="{CDEDF281-6251-4A8F-87E1-DE9724002A29}" type="presParOf" srcId="{1B30CC7B-8A5A-4582-AAF4-75EEC34A321D}" destId="{5800AF42-1618-442D-A5C2-72DF0E54D145}" srcOrd="6" destOrd="0" presId="urn:microsoft.com/office/officeart/2005/8/layout/list1"/>
    <dgm:cxn modelId="{1FD4AF09-2359-4660-893B-824C25A9633B}" type="presParOf" srcId="{1B30CC7B-8A5A-4582-AAF4-75EEC34A321D}" destId="{0E08E91C-07CC-4C1E-99DE-AEC8F3EBA44E}" srcOrd="7" destOrd="0" presId="urn:microsoft.com/office/officeart/2005/8/layout/list1"/>
    <dgm:cxn modelId="{233F0C0A-DF20-49A8-9E62-DE3290F72AF6}" type="presParOf" srcId="{1B30CC7B-8A5A-4582-AAF4-75EEC34A321D}" destId="{A3A642DD-E848-4C4B-90AE-BA25AF50EFF6}" srcOrd="8" destOrd="0" presId="urn:microsoft.com/office/officeart/2005/8/layout/list1"/>
    <dgm:cxn modelId="{4A090203-D629-4F23-A353-8942F1CB941C}" type="presParOf" srcId="{A3A642DD-E848-4C4B-90AE-BA25AF50EFF6}" destId="{BD849355-977E-44D2-8D76-8F050874D407}" srcOrd="0" destOrd="0" presId="urn:microsoft.com/office/officeart/2005/8/layout/list1"/>
    <dgm:cxn modelId="{DC239641-F97E-4F7B-B38D-B5E83D303C1C}" type="presParOf" srcId="{A3A642DD-E848-4C4B-90AE-BA25AF50EFF6}" destId="{4EB62CFA-BDD7-4335-960C-4350330E47CA}" srcOrd="1" destOrd="0" presId="urn:microsoft.com/office/officeart/2005/8/layout/list1"/>
    <dgm:cxn modelId="{F7DA1EA0-50DB-4936-B350-54DBDA1674DD}" type="presParOf" srcId="{1B30CC7B-8A5A-4582-AAF4-75EEC34A321D}" destId="{D91A9408-183A-4407-BA83-A9AD1822CEFA}" srcOrd="9" destOrd="0" presId="urn:microsoft.com/office/officeart/2005/8/layout/list1"/>
    <dgm:cxn modelId="{10B314C7-DFE4-4CBD-B0FE-D8180FCA27AA}" type="presParOf" srcId="{1B30CC7B-8A5A-4582-AAF4-75EEC34A321D}" destId="{3F639194-D5A2-4BBE-99A6-CD5EE5F920C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EE15E-E591-477F-BA49-7506CDC77F47}">
      <dsp:nvSpPr>
        <dsp:cNvPr id="0" name=""/>
        <dsp:cNvSpPr/>
      </dsp:nvSpPr>
      <dsp:spPr>
        <a:xfrm>
          <a:off x="57014" y="110"/>
          <a:ext cx="3420845" cy="2052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700" kern="1200" dirty="0" smtClean="0">
              <a:solidFill>
                <a:schemeClr val="tx1"/>
              </a:solidFill>
            </a:rPr>
            <a:t>To provide an annotation tool</a:t>
          </a:r>
          <a:endParaRPr lang="en-SG" sz="3700" kern="1200" dirty="0">
            <a:solidFill>
              <a:schemeClr val="tx1"/>
            </a:solidFill>
          </a:endParaRPr>
        </a:p>
      </dsp:txBody>
      <dsp:txXfrm>
        <a:off x="57014" y="110"/>
        <a:ext cx="3420845" cy="2052507"/>
      </dsp:txXfrm>
    </dsp:sp>
    <dsp:sp modelId="{86A1500F-2DEE-4F77-AE28-AAD3D19B30B6}">
      <dsp:nvSpPr>
        <dsp:cNvPr id="0" name=""/>
        <dsp:cNvSpPr/>
      </dsp:nvSpPr>
      <dsp:spPr>
        <a:xfrm>
          <a:off x="3819943" y="110"/>
          <a:ext cx="3420845" cy="2052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700" kern="1200" dirty="0" smtClean="0">
              <a:solidFill>
                <a:schemeClr val="tx1"/>
              </a:solidFill>
            </a:rPr>
            <a:t>To highlight key points in a text corpus</a:t>
          </a:r>
          <a:endParaRPr lang="en-SG" sz="3700" kern="1200" dirty="0">
            <a:solidFill>
              <a:schemeClr val="tx1"/>
            </a:solidFill>
          </a:endParaRPr>
        </a:p>
      </dsp:txBody>
      <dsp:txXfrm>
        <a:off x="3819943" y="110"/>
        <a:ext cx="3420845" cy="2052507"/>
      </dsp:txXfrm>
    </dsp:sp>
    <dsp:sp modelId="{7AA0DD70-8801-4B32-9BA9-9985575F54D3}">
      <dsp:nvSpPr>
        <dsp:cNvPr id="0" name=""/>
        <dsp:cNvSpPr/>
      </dsp:nvSpPr>
      <dsp:spPr>
        <a:xfrm>
          <a:off x="1938478" y="2394701"/>
          <a:ext cx="3420845" cy="2052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3700" kern="1200" dirty="0" smtClean="0">
              <a:solidFill>
                <a:schemeClr val="tx1"/>
              </a:solidFill>
            </a:rPr>
            <a:t>The summarisation technique: </a:t>
          </a:r>
          <a:r>
            <a:rPr lang="en-SG" sz="3700" b="1" kern="1200" dirty="0" smtClean="0">
              <a:solidFill>
                <a:schemeClr val="tx1"/>
              </a:solidFill>
            </a:rPr>
            <a:t>BERT </a:t>
          </a:r>
          <a:endParaRPr lang="en-SG" sz="3700" kern="1200" dirty="0">
            <a:solidFill>
              <a:schemeClr val="tx1"/>
            </a:solidFill>
          </a:endParaRPr>
        </a:p>
      </dsp:txBody>
      <dsp:txXfrm>
        <a:off x="1938478" y="2394701"/>
        <a:ext cx="3420845" cy="2052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FC308-92B9-416F-B9D2-3331BED95356}">
      <dsp:nvSpPr>
        <dsp:cNvPr id="0" name=""/>
        <dsp:cNvSpPr/>
      </dsp:nvSpPr>
      <dsp:spPr>
        <a:xfrm rot="5400000">
          <a:off x="-202530" y="206972"/>
          <a:ext cx="1350203" cy="9451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altLang="ko-KR" sz="2100" kern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Input</a:t>
          </a:r>
          <a:endParaRPr lang="en-SG" sz="2100" kern="1200" dirty="0"/>
        </a:p>
      </dsp:txBody>
      <dsp:txXfrm rot="-5400000">
        <a:off x="1" y="477012"/>
        <a:ext cx="945142" cy="405061"/>
      </dsp:txXfrm>
    </dsp:sp>
    <dsp:sp modelId="{C6A7DFB4-9439-4121-BBBD-385BF78E813B}">
      <dsp:nvSpPr>
        <dsp:cNvPr id="0" name=""/>
        <dsp:cNvSpPr/>
      </dsp:nvSpPr>
      <dsp:spPr>
        <a:xfrm rot="5400000">
          <a:off x="4939434" y="-3994292"/>
          <a:ext cx="877632" cy="886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altLang="ko-KR" sz="1900" kern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Present a webpage where user enters a URL as an input.  </a:t>
          </a:r>
          <a:endParaRPr lang="en-SG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altLang="ko-KR" sz="1900" kern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This BERT model summariser aims to extract key feature sentences of the main corpus. </a:t>
          </a:r>
          <a:endParaRPr lang="en-SG" sz="1900" kern="1200" dirty="0"/>
        </a:p>
      </dsp:txBody>
      <dsp:txXfrm rot="-5400000">
        <a:off x="945142" y="42842"/>
        <a:ext cx="8823374" cy="791948"/>
      </dsp:txXfrm>
    </dsp:sp>
    <dsp:sp modelId="{99F5E960-23F2-45D0-83A0-A257FF4DAF37}">
      <dsp:nvSpPr>
        <dsp:cNvPr id="0" name=""/>
        <dsp:cNvSpPr/>
      </dsp:nvSpPr>
      <dsp:spPr>
        <a:xfrm rot="5400000">
          <a:off x="-202530" y="1411747"/>
          <a:ext cx="1350203" cy="9451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100" kern="1200" dirty="0" smtClean="0"/>
            <a:t>Output</a:t>
          </a:r>
          <a:endParaRPr lang="en-SG" sz="2100" kern="1200" dirty="0"/>
        </a:p>
      </dsp:txBody>
      <dsp:txXfrm rot="-5400000">
        <a:off x="1" y="1681787"/>
        <a:ext cx="945142" cy="405061"/>
      </dsp:txXfrm>
    </dsp:sp>
    <dsp:sp modelId="{44A38CB1-4B2C-4EBC-A059-21974DAB1875}">
      <dsp:nvSpPr>
        <dsp:cNvPr id="0" name=""/>
        <dsp:cNvSpPr/>
      </dsp:nvSpPr>
      <dsp:spPr>
        <a:xfrm rot="5400000">
          <a:off x="4939434" y="-2785075"/>
          <a:ext cx="877632" cy="886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900" kern="1200" dirty="0" smtClean="0"/>
            <a:t>These extracted features will then be presented as an annotated form, </a:t>
          </a:r>
          <a:endParaRPr lang="en-SG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900" kern="1200" dirty="0" smtClean="0"/>
            <a:t>together with the main corpus as an output document</a:t>
          </a:r>
          <a:endParaRPr lang="en-SG" sz="1900" kern="1200" dirty="0"/>
        </a:p>
      </dsp:txBody>
      <dsp:txXfrm rot="-5400000">
        <a:off x="945142" y="1252059"/>
        <a:ext cx="8823374" cy="791948"/>
      </dsp:txXfrm>
    </dsp:sp>
    <dsp:sp modelId="{999DCB84-B4D9-49BC-A60C-EBAF712AC605}">
      <dsp:nvSpPr>
        <dsp:cNvPr id="0" name=""/>
        <dsp:cNvSpPr/>
      </dsp:nvSpPr>
      <dsp:spPr>
        <a:xfrm rot="5400000">
          <a:off x="-202530" y="2616522"/>
          <a:ext cx="1350203" cy="9451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altLang="ko-KR" sz="2100" kern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UI</a:t>
          </a:r>
          <a:endParaRPr lang="ko-KR" altLang="en-US" sz="2100" kern="1200" dirty="0">
            <a:solidFill>
              <a:schemeClr val="tx1">
                <a:lumMod val="75000"/>
                <a:lumOff val="25000"/>
              </a:schemeClr>
            </a:solidFill>
            <a:cs typeface="Arial" pitchFamily="34" charset="0"/>
          </a:endParaRPr>
        </a:p>
      </dsp:txBody>
      <dsp:txXfrm rot="-5400000">
        <a:off x="1" y="2886562"/>
        <a:ext cx="945142" cy="405061"/>
      </dsp:txXfrm>
    </dsp:sp>
    <dsp:sp modelId="{B4087136-1274-4B31-BD89-F3BB9971A17C}">
      <dsp:nvSpPr>
        <dsp:cNvPr id="0" name=""/>
        <dsp:cNvSpPr/>
      </dsp:nvSpPr>
      <dsp:spPr>
        <a:xfrm rot="5400000">
          <a:off x="4939434" y="-1580300"/>
          <a:ext cx="877632" cy="886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900" kern="1200" dirty="0" smtClean="0"/>
            <a:t>Using a client-server model, the web application provides seamless transition</a:t>
          </a:r>
          <a:endParaRPr lang="en-SG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900" kern="1200" dirty="0" smtClean="0"/>
            <a:t> between server (</a:t>
          </a:r>
          <a:r>
            <a:rPr lang="en-SG" sz="1900" b="1" kern="1200" dirty="0" smtClean="0"/>
            <a:t>flask</a:t>
          </a:r>
          <a:r>
            <a:rPr lang="en-SG" sz="1900" kern="1200" dirty="0" smtClean="0"/>
            <a:t>), user interface (</a:t>
          </a:r>
          <a:r>
            <a:rPr lang="en-SG" sz="1900" b="1" kern="1200" dirty="0" err="1" smtClean="0"/>
            <a:t>Streamlit</a:t>
          </a:r>
          <a:r>
            <a:rPr lang="en-SG" sz="1900" kern="1200" dirty="0" smtClean="0"/>
            <a:t>) and the underlying Python code  </a:t>
          </a:r>
          <a:endParaRPr lang="en-SG" sz="1900" kern="1200" dirty="0"/>
        </a:p>
      </dsp:txBody>
      <dsp:txXfrm rot="-5400000">
        <a:off x="945142" y="2456834"/>
        <a:ext cx="8823374" cy="791948"/>
      </dsp:txXfrm>
    </dsp:sp>
    <dsp:sp modelId="{79A7F85F-290A-44E2-8D9D-B2108CDD679E}">
      <dsp:nvSpPr>
        <dsp:cNvPr id="0" name=""/>
        <dsp:cNvSpPr/>
      </dsp:nvSpPr>
      <dsp:spPr>
        <a:xfrm rot="5400000">
          <a:off x="-202530" y="3821297"/>
          <a:ext cx="1350203" cy="9451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100" kern="1200" dirty="0" smtClean="0"/>
            <a:t>Evaluate</a:t>
          </a:r>
          <a:endParaRPr lang="en-SG" sz="2100" kern="1200" dirty="0"/>
        </a:p>
      </dsp:txBody>
      <dsp:txXfrm rot="-5400000">
        <a:off x="1" y="4091337"/>
        <a:ext cx="945142" cy="405061"/>
      </dsp:txXfrm>
    </dsp:sp>
    <dsp:sp modelId="{99926E26-30CE-468B-845E-D3AD7EC545AB}">
      <dsp:nvSpPr>
        <dsp:cNvPr id="0" name=""/>
        <dsp:cNvSpPr/>
      </dsp:nvSpPr>
      <dsp:spPr>
        <a:xfrm rot="5400000">
          <a:off x="4939434" y="-375525"/>
          <a:ext cx="877632" cy="886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900" kern="1200" dirty="0" smtClean="0"/>
            <a:t>ROUGE scoring</a:t>
          </a:r>
          <a:endParaRPr lang="en-SG" sz="1900" kern="1200" dirty="0"/>
        </a:p>
      </dsp:txBody>
      <dsp:txXfrm rot="-5400000">
        <a:off x="945142" y="3661609"/>
        <a:ext cx="8823374" cy="791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8FE36-F978-427F-987C-7CA2B632D9B9}">
      <dsp:nvSpPr>
        <dsp:cNvPr id="0" name=""/>
        <dsp:cNvSpPr/>
      </dsp:nvSpPr>
      <dsp:spPr>
        <a:xfrm>
          <a:off x="0" y="432438"/>
          <a:ext cx="7011266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52" tIns="333248" rIns="54415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600" kern="1200" dirty="0" smtClean="0"/>
            <a:t>to compare BERT generated summary against user summary</a:t>
          </a:r>
          <a:endParaRPr lang="en-SG" sz="1600" kern="1200" dirty="0"/>
        </a:p>
      </dsp:txBody>
      <dsp:txXfrm>
        <a:off x="0" y="432438"/>
        <a:ext cx="7011266" cy="680400"/>
      </dsp:txXfrm>
    </dsp:sp>
    <dsp:sp modelId="{E53A7784-EDE7-4A4E-BFD8-2E43DC0505DE}">
      <dsp:nvSpPr>
        <dsp:cNvPr id="0" name=""/>
        <dsp:cNvSpPr/>
      </dsp:nvSpPr>
      <dsp:spPr>
        <a:xfrm>
          <a:off x="350563" y="146687"/>
          <a:ext cx="490788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06" tIns="0" rIns="185506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Target Objective</a:t>
          </a:r>
          <a:endParaRPr lang="en-SG" sz="1600" kern="1200" dirty="0"/>
        </a:p>
      </dsp:txBody>
      <dsp:txXfrm>
        <a:off x="373620" y="169744"/>
        <a:ext cx="4861772" cy="426206"/>
      </dsp:txXfrm>
    </dsp:sp>
    <dsp:sp modelId="{5800AF42-1618-442D-A5C2-72DF0E54D145}">
      <dsp:nvSpPr>
        <dsp:cNvPr id="0" name=""/>
        <dsp:cNvSpPr/>
      </dsp:nvSpPr>
      <dsp:spPr>
        <a:xfrm>
          <a:off x="0" y="1385807"/>
          <a:ext cx="7011266" cy="90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52" tIns="333248" rIns="54415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600" kern="1200" dirty="0" smtClean="0"/>
            <a:t>ROUGE provide us the recall, precision and the F-score which give us insights on whether the BERT summary is too vague or too rich.</a:t>
          </a:r>
          <a:endParaRPr lang="en-SG" sz="1600" kern="1200" dirty="0"/>
        </a:p>
      </dsp:txBody>
      <dsp:txXfrm>
        <a:off x="0" y="1385807"/>
        <a:ext cx="7011266" cy="907199"/>
      </dsp:txXfrm>
    </dsp:sp>
    <dsp:sp modelId="{467941FE-0D33-40CF-AD22-E669B7BEAFC6}">
      <dsp:nvSpPr>
        <dsp:cNvPr id="0" name=""/>
        <dsp:cNvSpPr/>
      </dsp:nvSpPr>
      <dsp:spPr>
        <a:xfrm>
          <a:off x="384872" y="1134868"/>
          <a:ext cx="490788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06" tIns="0" rIns="185506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ROUGE</a:t>
          </a:r>
          <a:endParaRPr lang="en-SG" sz="1600" kern="1200" dirty="0"/>
        </a:p>
      </dsp:txBody>
      <dsp:txXfrm>
        <a:off x="407929" y="1157925"/>
        <a:ext cx="4861772" cy="426206"/>
      </dsp:txXfrm>
    </dsp:sp>
    <dsp:sp modelId="{3F639194-D5A2-4BBE-99A6-CD5EE5F920C2}">
      <dsp:nvSpPr>
        <dsp:cNvPr id="0" name=""/>
        <dsp:cNvSpPr/>
      </dsp:nvSpPr>
      <dsp:spPr>
        <a:xfrm>
          <a:off x="0" y="2615566"/>
          <a:ext cx="7011266" cy="90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52" tIns="333248" rIns="54415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600" kern="1200" smtClean="0"/>
            <a:t>BLEU only gives a BLEU score (between 0-1) and no insights on how to improve.</a:t>
          </a:r>
          <a:endParaRPr lang="en-SG" sz="1600" kern="1200"/>
        </a:p>
      </dsp:txBody>
      <dsp:txXfrm>
        <a:off x="0" y="2615566"/>
        <a:ext cx="7011266" cy="907199"/>
      </dsp:txXfrm>
    </dsp:sp>
    <dsp:sp modelId="{4EB62CFA-BDD7-4335-960C-4350330E47CA}">
      <dsp:nvSpPr>
        <dsp:cNvPr id="0" name=""/>
        <dsp:cNvSpPr/>
      </dsp:nvSpPr>
      <dsp:spPr>
        <a:xfrm>
          <a:off x="350563" y="2379407"/>
          <a:ext cx="490788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06" tIns="0" rIns="185506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600" kern="1200" dirty="0" smtClean="0"/>
            <a:t>BLEU</a:t>
          </a:r>
          <a:endParaRPr lang="en-SG" sz="1600" kern="1200" dirty="0"/>
        </a:p>
      </dsp:txBody>
      <dsp:txXfrm>
        <a:off x="373620" y="2402464"/>
        <a:ext cx="4861772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=""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=""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873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00046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3832" y="0"/>
            <a:ext cx="3058168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1200" y="3581400"/>
            <a:ext cx="52832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251200" y="1447800"/>
            <a:ext cx="5283200" cy="2133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4777318" y="6426202"/>
            <a:ext cx="3759199" cy="126999"/>
          </a:xfrm>
        </p:spPr>
        <p:txBody>
          <a:bodyPr/>
          <a:lstStyle/>
          <a:p>
            <a:fld id="{537D3102-AD23-4BFF-87AE-61567A0BE8E3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8553301" y="6400800"/>
            <a:ext cx="609600" cy="152400"/>
          </a:xfrm>
        </p:spPr>
        <p:txBody>
          <a:bodyPr/>
          <a:lstStyle>
            <a:lvl1pPr algn="r">
              <a:defRPr/>
            </a:lvl1pPr>
          </a:lstStyle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4775201" y="6296248"/>
            <a:ext cx="3761316" cy="152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48768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5725-E820-4B2A-A81C-15E6A453397F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3058168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1119718" y="6426202"/>
            <a:ext cx="3759199" cy="126999"/>
          </a:xfrm>
        </p:spPr>
        <p:txBody>
          <a:bodyPr/>
          <a:lstStyle/>
          <a:p>
            <a:fld id="{B68DB90A-5AB2-4BF4-8147-F4CADCC03FE3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5488517" y="6400800"/>
            <a:ext cx="711200" cy="152400"/>
          </a:xfrm>
        </p:spPr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117601" y="6296248"/>
            <a:ext cx="3761316" cy="152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828800"/>
            <a:ext cx="4267200" cy="1752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3578224"/>
            <a:ext cx="4267527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3429000"/>
            <a:ext cx="41656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457200"/>
            <a:ext cx="41656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02400" y="457201"/>
            <a:ext cx="37592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CF7D-CB0D-4FDB-902B-9E5CD56B2F3F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75238"/>
            <a:ext cx="47752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675288"/>
            <a:ext cx="47752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" y="3429000"/>
            <a:ext cx="47752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" y="3840162"/>
            <a:ext cx="47752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02400" y="457201"/>
            <a:ext cx="37592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5614-9033-4786-9235-17DD4EEE6651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400" y="457200"/>
            <a:ext cx="5283200" cy="571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D299-E27D-455F-9667-E019E6CEA2DD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A9CB-1752-48C5-8105-E376DCE212C0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0" y="1676401"/>
            <a:ext cx="33528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6266688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0" y="3552372"/>
            <a:ext cx="29464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1C62-8F5A-4581-84EA-8C88B3391AE6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6401" y="1676400"/>
            <a:ext cx="6262623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908800" y="1676400"/>
            <a:ext cx="33528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0" y="3552372"/>
            <a:ext cx="29464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8DDE-8CD0-4E97-98D0-8F413940748F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BC42-E576-4B96-A2BC-C9DCC9DAE463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B64A-A574-4632-8FB6-30501D3E1ACB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=""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=""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="" xmlns:a16="http://schemas.microsoft.com/office/drawing/2014/main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  <p:sldLayoutId id="2147483755" r:id="rId4"/>
    <p:sldLayoutId id="2147483756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33" r:id="rId15"/>
    <p:sldLayoutId id="2147483734" r:id="rId16"/>
    <p:sldLayoutId id="2147483749" r:id="rId17"/>
    <p:sldLayoutId id="2147483750" r:id="rId18"/>
    <p:sldLayoutId id="2147483752" r:id="rId19"/>
    <p:sldLayoutId id="2147483753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64925" y="0"/>
            <a:ext cx="42707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0" y="457200"/>
            <a:ext cx="37592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57201"/>
            <a:ext cx="48768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363200" y="6400800"/>
            <a:ext cx="7112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502402" y="6426202"/>
            <a:ext cx="37591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BB6B48-E8B6-492E-B5F2-B7A73A7469AD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500285" y="6296248"/>
            <a:ext cx="3761316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 descr="A picture containing drawing, food&#10;&#10;Description automatically generated">
            <a:extLst>
              <a:ext uri="{FF2B5EF4-FFF2-40B4-BE49-F238E27FC236}">
                <a16:creationId xmlns="" xmlns:a16="http://schemas.microsoft.com/office/drawing/2014/main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sv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1771335"/>
            <a:ext cx="561057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Project Capstone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Applied Artificial Intelligence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(Tech Immersion and Placement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Programme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)</a:t>
            </a:r>
          </a:p>
          <a:p>
            <a:r>
              <a:rPr lang="en-SG" altLang="ko-KR" sz="2000" dirty="0">
                <a:solidFill>
                  <a:schemeClr val="bg1"/>
                </a:solidFill>
                <a:cs typeface="Arial" pitchFamily="34" charset="0"/>
              </a:rPr>
              <a:t>3 April 2020</a:t>
            </a:r>
          </a:p>
          <a:p>
            <a:endParaRPr lang="en-SG" altLang="ko-KR" sz="2000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SG" altLang="ko-KR" sz="2000" dirty="0" smtClean="0">
                <a:solidFill>
                  <a:schemeClr val="bg1"/>
                </a:solidFill>
                <a:cs typeface="Arial" pitchFamily="34" charset="0"/>
              </a:rPr>
              <a:t>Extractive summariser using BERT models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275" y="4432446"/>
            <a:ext cx="56105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Eugin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Lee &amp; Seng Tian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=""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=""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=""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=""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=""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=""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=""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56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SG" sz="4400" dirty="0" smtClean="0"/>
              <a:t>Demonstration – ROUGE scoring</a:t>
            </a:r>
            <a:endParaRPr lang="en-SG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D799FF4-A1D1-4291-A385-7E9AAFA4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60" y="1444711"/>
            <a:ext cx="8183880" cy="4601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4EA9D21-484D-42C3-B08F-3D4C2294C915}"/>
              </a:ext>
            </a:extLst>
          </p:cNvPr>
          <p:cNvSpPr txBox="1"/>
          <p:nvPr/>
        </p:nvSpPr>
        <p:spPr>
          <a:xfrm rot="19720583">
            <a:off x="-110914" y="72134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Placeholder – Will Update</a:t>
            </a:r>
          </a:p>
        </p:txBody>
      </p:sp>
    </p:spTree>
    <p:extLst>
      <p:ext uri="{BB962C8B-B14F-4D97-AF65-F5344CB8AC3E}">
        <p14:creationId xmlns:p14="http://schemas.microsoft.com/office/powerpoint/2010/main" val="12321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SG" sz="4400" dirty="0"/>
              <a:t>Learnings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95106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9203E64-FA7B-43B4-A98C-3320CD4427A7}"/>
              </a:ext>
            </a:extLst>
          </p:cNvPr>
          <p:cNvSpPr txBox="1"/>
          <p:nvPr/>
        </p:nvSpPr>
        <p:spPr>
          <a:xfrm>
            <a:off x="956685" y="1555455"/>
            <a:ext cx="1027863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/>
              <a:t>We would like to thank Timothy and his wonderful team in Nvidia for their technical assistance and guidance throughout the project. </a:t>
            </a:r>
          </a:p>
          <a:p>
            <a:endParaRPr lang="en-SG" sz="2800" dirty="0"/>
          </a:p>
          <a:p>
            <a:r>
              <a:rPr lang="en-SG" sz="2800" dirty="0"/>
              <a:t>Our project supervisor/mentor, </a:t>
            </a:r>
            <a:r>
              <a:rPr lang="en-SG" sz="2800" dirty="0" err="1"/>
              <a:t>Poh</a:t>
            </a:r>
            <a:r>
              <a:rPr lang="en-SG" sz="2800" dirty="0"/>
              <a:t> </a:t>
            </a:r>
            <a:r>
              <a:rPr lang="en-SG" sz="2800" dirty="0" err="1"/>
              <a:t>Keam</a:t>
            </a:r>
            <a:r>
              <a:rPr lang="en-SG" sz="2800" dirty="0"/>
              <a:t> has also been extremely supportive in providing the necessary resources and scoping for this project.  </a:t>
            </a:r>
          </a:p>
          <a:p>
            <a:endParaRPr lang="en-SG" sz="2800" b="1" dirty="0"/>
          </a:p>
          <a:p>
            <a:r>
              <a:rPr lang="en-SG" sz="2800" b="1" dirty="0"/>
              <a:t>Thank you guys! </a:t>
            </a:r>
            <a:r>
              <a:rPr lang="en-SG" sz="2800" b="1" dirty="0">
                <a:sym typeface="Wingdings" panose="05000000000000000000" pitchFamily="2" charset="2"/>
              </a:rPr>
              <a:t></a:t>
            </a:r>
            <a:endParaRPr lang="en-SG" sz="2800" dirty="0"/>
          </a:p>
          <a:p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87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Questions &amp; Answers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56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6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71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6581055" y="4522114"/>
            <a:ext cx="5610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088009" y="539067"/>
            <a:ext cx="1262227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048337"/>
            <a:ext cx="561057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=""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=""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=""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=""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=""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=""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=""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=""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1099644"/>
            <a:chOff x="1848112" y="1575921"/>
            <a:chExt cx="5383988" cy="1099644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83988" cy="1099644"/>
            <a:chOff x="1848112" y="1575921"/>
            <a:chExt cx="5383988" cy="109964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83988" cy="1099644"/>
            <a:chOff x="1848112" y="1575921"/>
            <a:chExt cx="5383988" cy="1099644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383988" cy="1099644"/>
            <a:chOff x="1848112" y="1575921"/>
            <a:chExt cx="5383988" cy="1099644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=""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Section</a:t>
            </a:r>
          </a:p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Break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Insert the Sub Title of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=""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=""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792" y="1995496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9880" y="1528931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Goal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496" y="1357517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FCF8A9D-7E22-4279-8535-9C4F0258D7B9}"/>
              </a:ext>
            </a:extLst>
          </p:cNvPr>
          <p:cNvSpPr txBox="1"/>
          <p:nvPr/>
        </p:nvSpPr>
        <p:spPr>
          <a:xfrm>
            <a:off x="1440599" y="2137486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Methodology and Design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E6D74D0-F347-4E58-A9D8-7E9536FAAEC3}"/>
              </a:ext>
            </a:extLst>
          </p:cNvPr>
          <p:cNvSpPr txBox="1"/>
          <p:nvPr/>
        </p:nvSpPr>
        <p:spPr>
          <a:xfrm>
            <a:off x="639563" y="2011445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90EC436-1B46-49D9-A7E4-ADECB5E929DF}"/>
              </a:ext>
            </a:extLst>
          </p:cNvPr>
          <p:cNvSpPr txBox="1"/>
          <p:nvPr/>
        </p:nvSpPr>
        <p:spPr>
          <a:xfrm>
            <a:off x="1440683" y="2881314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Architecture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F831A6C-272F-4BDD-8F88-4227AAB90FB2}"/>
              </a:ext>
            </a:extLst>
          </p:cNvPr>
          <p:cNvSpPr txBox="1"/>
          <p:nvPr/>
        </p:nvSpPr>
        <p:spPr>
          <a:xfrm>
            <a:off x="625707" y="2737804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DFCC804-6C1D-4C67-B274-1978635DA6F9}"/>
              </a:ext>
            </a:extLst>
          </p:cNvPr>
          <p:cNvSpPr txBox="1"/>
          <p:nvPr/>
        </p:nvSpPr>
        <p:spPr>
          <a:xfrm>
            <a:off x="1430091" y="3595768"/>
            <a:ext cx="469513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Insight: ROUGE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not BLEU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B7AC64B-48B2-4F4F-A626-7901145018C6}"/>
              </a:ext>
            </a:extLst>
          </p:cNvPr>
          <p:cNvSpPr txBox="1"/>
          <p:nvPr/>
        </p:nvSpPr>
        <p:spPr>
          <a:xfrm>
            <a:off x="625496" y="3452258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=""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758A6417-544D-45C3-AB79-CB127C43D8B8}"/>
              </a:ext>
            </a:extLst>
          </p:cNvPr>
          <p:cNvSpPr txBox="1"/>
          <p:nvPr/>
        </p:nvSpPr>
        <p:spPr>
          <a:xfrm>
            <a:off x="1438205" y="4342045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Demonstration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C25B7DF8-B853-4D9B-AAFA-FA82D3141065}"/>
              </a:ext>
            </a:extLst>
          </p:cNvPr>
          <p:cNvSpPr txBox="1"/>
          <p:nvPr/>
        </p:nvSpPr>
        <p:spPr>
          <a:xfrm>
            <a:off x="622192" y="4183887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925EAA59-96EE-462E-B0F7-92BD10ED9F6A}"/>
              </a:ext>
            </a:extLst>
          </p:cNvPr>
          <p:cNvSpPr txBox="1"/>
          <p:nvPr/>
        </p:nvSpPr>
        <p:spPr>
          <a:xfrm>
            <a:off x="1442527" y="4998358"/>
            <a:ext cx="547439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Learnings &amp; Recommendations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="" xmlns:a16="http://schemas.microsoft.com/office/drawing/2014/main" id="{35715582-A59C-490A-9383-AFF8CCF4F76C}"/>
              </a:ext>
            </a:extLst>
          </p:cNvPr>
          <p:cNvSpPr txBox="1"/>
          <p:nvPr/>
        </p:nvSpPr>
        <p:spPr>
          <a:xfrm>
            <a:off x="595753" y="4854342"/>
            <a:ext cx="1022533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8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5887ECDE-E787-4888-A427-6930F9FE6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직사각형 1">
            <a:extLst>
              <a:ext uri="{FF2B5EF4-FFF2-40B4-BE49-F238E27FC236}">
                <a16:creationId xmlns="" xmlns:a16="http://schemas.microsoft.com/office/drawing/2014/main" id="{695FF6C9-3C79-4772-9B16-A1341FB2DA05}"/>
              </a:ext>
            </a:extLst>
          </p:cNvPr>
          <p:cNvSpPr/>
          <p:nvPr/>
        </p:nvSpPr>
        <p:spPr>
          <a:xfrm>
            <a:off x="928195" y="5005202"/>
            <a:ext cx="34083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2008 ~ 2012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2020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=""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928194" y="4634495"/>
            <a:ext cx="142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Work Experience</a:t>
            </a:r>
            <a:endParaRPr lang="ko-KR" alt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4667794" y="3013583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1">
            <a:extLst>
              <a:ext uri="{FF2B5EF4-FFF2-40B4-BE49-F238E27FC236}">
                <a16:creationId xmlns="" xmlns:a16="http://schemas.microsoft.com/office/drawing/2014/main" id="{6DD3E0D9-24C8-4289-9174-1B1642200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014152"/>
              </p:ext>
            </p:extLst>
          </p:nvPr>
        </p:nvGraphicFramePr>
        <p:xfrm>
          <a:off x="5301953" y="4745586"/>
          <a:ext cx="6076451" cy="1769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F6CE75D-F0ED-46B7-AC80-37720E1ECAF8}"/>
              </a:ext>
            </a:extLst>
          </p:cNvPr>
          <p:cNvSpPr/>
          <p:nvPr/>
        </p:nvSpPr>
        <p:spPr>
          <a:xfrm>
            <a:off x="5318436" y="4371119"/>
            <a:ext cx="302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4172D8B-EE3B-453A-808C-61A39FFE91D9}"/>
              </a:ext>
            </a:extLst>
          </p:cNvPr>
          <p:cNvSpPr/>
          <p:nvPr/>
        </p:nvSpPr>
        <p:spPr>
          <a:xfrm>
            <a:off x="10535101" y="4885788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8B5002D-8EC7-45C2-8588-2D17C7A529AF}"/>
              </a:ext>
            </a:extLst>
          </p:cNvPr>
          <p:cNvSpPr/>
          <p:nvPr/>
        </p:nvSpPr>
        <p:spPr>
          <a:xfrm>
            <a:off x="10535102" y="5263823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</a:rPr>
              <a:t>80%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ED2F979-890D-4A4F-9E32-B12FBFBD65E6}"/>
              </a:ext>
            </a:extLst>
          </p:cNvPr>
          <p:cNvSpPr/>
          <p:nvPr/>
        </p:nvSpPr>
        <p:spPr>
          <a:xfrm>
            <a:off x="10536350" y="5641858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55ACFF0-F30B-4567-B1C4-B5D7EB62D676}"/>
              </a:ext>
            </a:extLst>
          </p:cNvPr>
          <p:cNvSpPr/>
          <p:nvPr/>
        </p:nvSpPr>
        <p:spPr>
          <a:xfrm>
            <a:off x="10537598" y="6019893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7D748DF4-F747-4160-923A-D01255962922}"/>
              </a:ext>
            </a:extLst>
          </p:cNvPr>
          <p:cNvSpPr txBox="1">
            <a:spLocks/>
          </p:cNvSpPr>
          <p:nvPr/>
        </p:nvSpPr>
        <p:spPr>
          <a:xfrm>
            <a:off x="5904315" y="3055882"/>
            <a:ext cx="57194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DOE</a:t>
            </a:r>
          </a:p>
        </p:txBody>
      </p:sp>
      <p:sp>
        <p:nvSpPr>
          <p:cNvPr id="14" name="직사각형 1">
            <a:extLst>
              <a:ext uri="{FF2B5EF4-FFF2-40B4-BE49-F238E27FC236}">
                <a16:creationId xmlns="" xmlns:a16="http://schemas.microsoft.com/office/drawing/2014/main" id="{340FA510-1236-492F-9E36-C54A8107DD30}"/>
              </a:ext>
            </a:extLst>
          </p:cNvPr>
          <p:cNvSpPr/>
          <p:nvPr/>
        </p:nvSpPr>
        <p:spPr>
          <a:xfrm>
            <a:off x="5904315" y="3453253"/>
            <a:ext cx="5719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859F97B7-CF2E-49C8-B600-423428AF4DD6}"/>
              </a:ext>
            </a:extLst>
          </p:cNvPr>
          <p:cNvSpPr/>
          <p:nvPr/>
        </p:nvSpPr>
        <p:spPr>
          <a:xfrm>
            <a:off x="5074912" y="3282880"/>
            <a:ext cx="696686" cy="69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5">
            <a:extLst>
              <a:ext uri="{FF2B5EF4-FFF2-40B4-BE49-F238E27FC236}">
                <a16:creationId xmlns=""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5227414" y="34876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765445" y="24879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Our Team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136B966-6A5D-4413-AEBE-C1C88464E336}"/>
              </a:ext>
            </a:extLst>
          </p:cNvPr>
          <p:cNvSpPr txBox="1"/>
          <p:nvPr/>
        </p:nvSpPr>
        <p:spPr>
          <a:xfrm>
            <a:off x="759649" y="1128842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="" xmlns:a16="http://schemas.microsoft.com/office/drawing/2014/main" id="{DECC6871-A2CD-4606-993D-57EE8FBD488F}"/>
              </a:ext>
            </a:extLst>
          </p:cNvPr>
          <p:cNvSpPr/>
          <p:nvPr/>
        </p:nvSpPr>
        <p:spPr>
          <a:xfrm>
            <a:off x="7965832" y="2166646"/>
            <a:ext cx="3657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EDF09EBA-276E-4461-B34E-101FB46D9B6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=""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=""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=""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=""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=""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=""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27F229F6-858E-4336-9F4F-805B607B857B}"/>
              </a:ext>
            </a:extLst>
          </p:cNvPr>
          <p:cNvGrpSpPr/>
          <p:nvPr/>
        </p:nvGrpSpPr>
        <p:grpSpPr>
          <a:xfrm>
            <a:off x="891038" y="1641003"/>
            <a:ext cx="2002019" cy="1404518"/>
            <a:chOff x="731302" y="4139408"/>
            <a:chExt cx="1834846" cy="1404518"/>
          </a:xfrm>
        </p:grpSpPr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C0CCA43B-693C-42A6-95DC-E73BF954CF87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2D4D04A0-3C04-4497-971C-A01F7B989A40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6AD3EBB0-C8C4-4007-876A-1D2AAC9F879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2016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159276F9-2464-427B-8797-18583A740472}"/>
              </a:ext>
            </a:extLst>
          </p:cNvPr>
          <p:cNvGrpSpPr/>
          <p:nvPr/>
        </p:nvGrpSpPr>
        <p:grpSpPr>
          <a:xfrm>
            <a:off x="4800631" y="1678929"/>
            <a:ext cx="2002019" cy="1404518"/>
            <a:chOff x="731302" y="4139408"/>
            <a:chExt cx="1834846" cy="1404518"/>
          </a:xfrm>
        </p:grpSpPr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316E5E0F-664B-45AA-9A5A-AF69FF8DBA55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61B7A509-906D-498C-86F8-C545A5CFE54A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674BD466-0F65-4475-AE02-88CA95D3B52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2018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9E28C085-9289-4873-BAAD-F43595F520AF}"/>
              </a:ext>
            </a:extLst>
          </p:cNvPr>
          <p:cNvGrpSpPr/>
          <p:nvPr/>
        </p:nvGrpSpPr>
        <p:grpSpPr>
          <a:xfrm>
            <a:off x="8877396" y="4347362"/>
            <a:ext cx="1971579" cy="1404518"/>
            <a:chOff x="731302" y="4139408"/>
            <a:chExt cx="1834846" cy="1404518"/>
          </a:xfrm>
        </p:grpSpPr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29380179-6E10-4D33-86E1-3F3407701D88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C31E8A83-DCA7-4AB0-B921-AEF903BFE6E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E7122F41-A8DF-43C9-A219-D66A180E50D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2019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5BE62D5A-FC98-4435-A898-77D1D9F64783}"/>
              </a:ext>
            </a:extLst>
          </p:cNvPr>
          <p:cNvGrpSpPr/>
          <p:nvPr/>
        </p:nvGrpSpPr>
        <p:grpSpPr>
          <a:xfrm>
            <a:off x="8710224" y="1676097"/>
            <a:ext cx="2002019" cy="1404518"/>
            <a:chOff x="731302" y="4139408"/>
            <a:chExt cx="1834846" cy="1404518"/>
          </a:xfrm>
        </p:grpSpPr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0A75B41A-1F2E-45DE-AB5E-47F2FDFE294A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D20D68CF-7813-4F4F-A721-25AD1B92AE8C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50ACF341-B048-46E5-8FA1-44FF1596C87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2020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6">
            <a:extLst>
              <a:ext uri="{FF2B5EF4-FFF2-40B4-BE49-F238E27FC236}">
                <a16:creationId xmlns="" xmlns:a16="http://schemas.microsoft.com/office/drawing/2014/main" id="{E0DC37C7-0130-47C8-A182-D4BB86758467}"/>
              </a:ext>
            </a:extLst>
          </p:cNvPr>
          <p:cNvGrpSpPr/>
          <p:nvPr/>
        </p:nvGrpSpPr>
        <p:grpSpPr>
          <a:xfrm>
            <a:off x="4967803" y="4502594"/>
            <a:ext cx="1971579" cy="1404518"/>
            <a:chOff x="731302" y="4139408"/>
            <a:chExt cx="1834846" cy="1404518"/>
          </a:xfrm>
        </p:grpSpPr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798B9D09-C535-4FE8-8C82-AD6D4942B1ED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568004B3-2EF0-40FD-A131-8A2975A3C1B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85EB3CCB-F19A-4874-A3B8-9A40845D57E5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2017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900555"/>
            <a:ext cx="331087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=""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=""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966647" y="3284575"/>
            <a:ext cx="44130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  <a:p>
            <a:endParaRPr lang="en-US" altLang="ko-KR" sz="14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96">
            <a:extLst>
              <a:ext uri="{FF2B5EF4-FFF2-40B4-BE49-F238E27FC236}">
                <a16:creationId xmlns="" xmlns:a16="http://schemas.microsoft.com/office/drawing/2014/main" id="{6FA90F40-9475-44A4-B029-E7ADB0595DF4}"/>
              </a:ext>
            </a:extLst>
          </p:cNvPr>
          <p:cNvSpPr/>
          <p:nvPr/>
        </p:nvSpPr>
        <p:spPr>
          <a:xfrm>
            <a:off x="5726635" y="1929229"/>
            <a:ext cx="1219926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="" xmlns:a16="http://schemas.microsoft.com/office/drawing/2014/main" id="{80B45867-92D9-4512-8CCF-98BEEB4C6674}"/>
              </a:ext>
            </a:extLst>
          </p:cNvPr>
          <p:cNvSpPr/>
          <p:nvPr/>
        </p:nvSpPr>
        <p:spPr>
          <a:xfrm>
            <a:off x="6205608" y="789658"/>
            <a:ext cx="1519599" cy="1519599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ounded Rectangle 96">
            <a:extLst>
              <a:ext uri="{FF2B5EF4-FFF2-40B4-BE49-F238E27FC236}">
                <a16:creationId xmlns="" xmlns:a16="http://schemas.microsoft.com/office/drawing/2014/main" id="{C0AE763C-858D-4C72-80CE-27833870E988}"/>
              </a:ext>
            </a:extLst>
          </p:cNvPr>
          <p:cNvSpPr/>
          <p:nvPr/>
        </p:nvSpPr>
        <p:spPr>
          <a:xfrm>
            <a:off x="6984253" y="789658"/>
            <a:ext cx="5207747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ounded Rectangle 96">
            <a:extLst>
              <a:ext uri="{FF2B5EF4-FFF2-40B4-BE49-F238E27FC236}">
                <a16:creationId xmlns="" xmlns:a16="http://schemas.microsoft.com/office/drawing/2014/main" id="{A292042E-5456-45FE-9561-9F5C8ECAEFDD}"/>
              </a:ext>
            </a:extLst>
          </p:cNvPr>
          <p:cNvSpPr/>
          <p:nvPr/>
        </p:nvSpPr>
        <p:spPr>
          <a:xfrm>
            <a:off x="4469016" y="3068800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="" xmlns:a16="http://schemas.microsoft.com/office/drawing/2014/main" id="{A8F75F8E-32CF-42B7-A103-B15C60E18B98}"/>
              </a:ext>
            </a:extLst>
          </p:cNvPr>
          <p:cNvSpPr/>
          <p:nvPr/>
        </p:nvSpPr>
        <p:spPr>
          <a:xfrm>
            <a:off x="4947989" y="1929229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ounded Rectangle 96">
            <a:extLst>
              <a:ext uri="{FF2B5EF4-FFF2-40B4-BE49-F238E27FC236}">
                <a16:creationId xmlns="" xmlns:a16="http://schemas.microsoft.com/office/drawing/2014/main" id="{A9160358-B538-4278-B4F9-A84DB164311D}"/>
              </a:ext>
            </a:extLst>
          </p:cNvPr>
          <p:cNvSpPr/>
          <p:nvPr/>
        </p:nvSpPr>
        <p:spPr>
          <a:xfrm>
            <a:off x="3211397" y="4208371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="" xmlns:a16="http://schemas.microsoft.com/office/drawing/2014/main" id="{0A8F7C65-833E-4F34-8F38-B5D7F7D92A52}"/>
              </a:ext>
            </a:extLst>
          </p:cNvPr>
          <p:cNvSpPr/>
          <p:nvPr/>
        </p:nvSpPr>
        <p:spPr>
          <a:xfrm>
            <a:off x="3690370" y="3068800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F18CDC64-CB6F-46A4-BC82-EB7408C05A62}"/>
              </a:ext>
            </a:extLst>
          </p:cNvPr>
          <p:cNvSpPr/>
          <p:nvPr/>
        </p:nvSpPr>
        <p:spPr>
          <a:xfrm>
            <a:off x="2451895" y="4417178"/>
            <a:ext cx="1319030" cy="1319030"/>
          </a:xfrm>
          <a:prstGeom prst="ellipse">
            <a:avLst/>
          </a:prstGeom>
          <a:noFill/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ed Rectangle 96">
            <a:extLst>
              <a:ext uri="{FF2B5EF4-FFF2-40B4-BE49-F238E27FC236}">
                <a16:creationId xmlns="" xmlns:a16="http://schemas.microsoft.com/office/drawing/2014/main" id="{05A6C3BF-7F50-45A5-A56B-779D85BB39F7}"/>
              </a:ext>
            </a:extLst>
          </p:cNvPr>
          <p:cNvSpPr/>
          <p:nvPr/>
        </p:nvSpPr>
        <p:spPr>
          <a:xfrm>
            <a:off x="0" y="5344314"/>
            <a:ext cx="3188778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AA82974F-B797-4E76-AD13-C0CC36D5EE2C}"/>
              </a:ext>
            </a:extLst>
          </p:cNvPr>
          <p:cNvGrpSpPr/>
          <p:nvPr/>
        </p:nvGrpSpPr>
        <p:grpSpPr>
          <a:xfrm>
            <a:off x="5574812" y="3879118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E0BD255-E849-4B96-8138-47504FA2F76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5EE84779-35EA-4872-8367-0EAE74E67CA7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5A7F4B41-8FE6-4001-9A2A-827590645136}"/>
              </a:ext>
            </a:extLst>
          </p:cNvPr>
          <p:cNvGrpSpPr/>
          <p:nvPr/>
        </p:nvGrpSpPr>
        <p:grpSpPr>
          <a:xfrm>
            <a:off x="8076949" y="1415310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D32EFD62-6459-4D1D-A108-B91C2A40EB20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CA8DF01A-F232-4963-BC94-2163305D53A2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AD0AC7F8-60D5-4568-BECE-72F7896670B4}"/>
              </a:ext>
            </a:extLst>
          </p:cNvPr>
          <p:cNvGrpSpPr/>
          <p:nvPr/>
        </p:nvGrpSpPr>
        <p:grpSpPr>
          <a:xfrm>
            <a:off x="4323743" y="5018689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5FBBC4A-2A0B-48C2-8B1A-A9231E1F848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631AAF1D-D949-4E4A-B377-A8E496D66BAE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Donut 8">
            <a:extLst>
              <a:ext uri="{FF2B5EF4-FFF2-40B4-BE49-F238E27FC236}">
                <a16:creationId xmlns="" xmlns:a16="http://schemas.microsoft.com/office/drawing/2014/main" id="{5DD4C900-7672-4C45-A30E-397B41D18687}"/>
              </a:ext>
            </a:extLst>
          </p:cNvPr>
          <p:cNvSpPr/>
          <p:nvPr/>
        </p:nvSpPr>
        <p:spPr>
          <a:xfrm>
            <a:off x="5537081" y="245548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="" xmlns:a16="http://schemas.microsoft.com/office/drawing/2014/main" id="{32AA287B-CF9F-467C-A5C0-CE3CC2F1A3D7}"/>
              </a:ext>
            </a:extLst>
          </p:cNvPr>
          <p:cNvSpPr/>
          <p:nvPr/>
        </p:nvSpPr>
        <p:spPr>
          <a:xfrm>
            <a:off x="6767798" y="1342851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="" xmlns:a16="http://schemas.microsoft.com/office/drawing/2014/main" id="{31FE919C-941E-4BE6-A9BE-8BF45AA177F7}"/>
              </a:ext>
            </a:extLst>
          </p:cNvPr>
          <p:cNvSpPr>
            <a:spLocks noChangeAspect="1"/>
          </p:cNvSpPr>
          <p:nvPr/>
        </p:nvSpPr>
        <p:spPr>
          <a:xfrm>
            <a:off x="3069507" y="4737822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="" xmlns:a16="http://schemas.microsoft.com/office/drawing/2014/main" id="{15F5A486-914E-4CD1-A4C9-53BA05E124B6}"/>
              </a:ext>
            </a:extLst>
          </p:cNvPr>
          <p:cNvSpPr/>
          <p:nvPr/>
        </p:nvSpPr>
        <p:spPr>
          <a:xfrm>
            <a:off x="4246777" y="3657678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="" xmlns:a16="http://schemas.microsoft.com/office/drawing/2014/main" id="{DEC173AA-C82E-4B92-B550-6E65463C41A6}"/>
              </a:ext>
            </a:extLst>
          </p:cNvPr>
          <p:cNvSpPr/>
          <p:nvPr/>
        </p:nvSpPr>
        <p:spPr>
          <a:xfrm>
            <a:off x="2432751" y="4208371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0D21FF8C-469D-44EA-AA83-0E347346E98D}"/>
              </a:ext>
            </a:extLst>
          </p:cNvPr>
          <p:cNvGrpSpPr/>
          <p:nvPr/>
        </p:nvGrpSpPr>
        <p:grpSpPr>
          <a:xfrm>
            <a:off x="6825881" y="2739547"/>
            <a:ext cx="3680309" cy="709281"/>
            <a:chOff x="1199735" y="1275606"/>
            <a:chExt cx="1962585" cy="709281"/>
          </a:xfrm>
        </p:grpSpPr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081C556D-4B7E-4FBC-8F1D-B1FF6A996E07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6919B331-E5DF-4207-8F99-4863206F079D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EFFD1FFE-EE5D-4508-BC53-E1CBBA637A09}"/>
              </a:ext>
            </a:extLst>
          </p:cNvPr>
          <p:cNvSpPr txBox="1"/>
          <p:nvPr/>
        </p:nvSpPr>
        <p:spPr>
          <a:xfrm>
            <a:off x="877032" y="604536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0CB6361-4540-43B4-860A-05DE7AC23058}"/>
              </a:ext>
            </a:extLst>
          </p:cNvPr>
          <p:cNvSpPr txBox="1"/>
          <p:nvPr/>
        </p:nvSpPr>
        <p:spPr>
          <a:xfrm>
            <a:off x="875062" y="2140684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3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5B1DE5-B531-494D-96CB-47E2D24FD033}"/>
              </a:ext>
            </a:extLst>
          </p:cNvPr>
          <p:cNvSpPr txBox="1"/>
          <p:nvPr/>
        </p:nvSpPr>
        <p:spPr>
          <a:xfrm>
            <a:off x="6955517" y="4105632"/>
            <a:ext cx="4117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EEDDBB5-4C29-4C7C-9D94-1B509A12B459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D1D76A-9557-4E73-AD9F-645BB8099787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3B4857C-E690-4914-BDF0-D0A5C9BEDB5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01E46B5-3E9D-481D-AD27-9AE1BF86D55D}"/>
              </a:ext>
            </a:extLst>
          </p:cNvPr>
          <p:cNvGrpSpPr/>
          <p:nvPr/>
        </p:nvGrpSpPr>
        <p:grpSpPr>
          <a:xfrm>
            <a:off x="3720882" y="1824134"/>
            <a:ext cx="3765905" cy="923331"/>
            <a:chOff x="6210997" y="1433695"/>
            <a:chExt cx="3887322" cy="656879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385E9035-982A-4EFA-81ED-239D0FCFC4B5}"/>
                </a:ext>
              </a:extLst>
            </p:cNvPr>
            <p:cNvSpPr txBox="1"/>
            <p:nvPr/>
          </p:nvSpPr>
          <p:spPr>
            <a:xfrm>
              <a:off x="6210999" y="1433695"/>
              <a:ext cx="3887320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51CE7854-7D2A-426A-B89A-FE20F6F34FD6}"/>
                </a:ext>
              </a:extLst>
            </p:cNvPr>
            <p:cNvSpPr txBox="1"/>
            <p:nvPr/>
          </p:nvSpPr>
          <p:spPr>
            <a:xfrm>
              <a:off x="6210997" y="1630759"/>
              <a:ext cx="388732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97BF848-8540-4193-A521-A263C51C7C62}"/>
              </a:ext>
            </a:extLst>
          </p:cNvPr>
          <p:cNvGrpSpPr/>
          <p:nvPr/>
        </p:nvGrpSpPr>
        <p:grpSpPr>
          <a:xfrm>
            <a:off x="8808632" y="3045684"/>
            <a:ext cx="2725483" cy="1292662"/>
            <a:chOff x="6210996" y="1433695"/>
            <a:chExt cx="1712589" cy="919631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CD40F8A-D696-4C92-A9A7-24AD96D360E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F8CF903-A9DD-4978-8541-EB3B19A36034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F577926-49EE-452C-A8C3-33C9CCD80B88}"/>
              </a:ext>
            </a:extLst>
          </p:cNvPr>
          <p:cNvGrpSpPr/>
          <p:nvPr/>
        </p:nvGrpSpPr>
        <p:grpSpPr>
          <a:xfrm>
            <a:off x="657892" y="4335992"/>
            <a:ext cx="2718009" cy="1292662"/>
            <a:chOff x="6210996" y="1433695"/>
            <a:chExt cx="1712589" cy="919631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57DBBE5-25E6-4450-8420-FB11A451369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12AEDCE-C538-490A-A8DA-31CE196C6CE0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6F1C9C6-75F4-454C-B9C7-D3DF65C867DD}"/>
              </a:ext>
            </a:extLst>
          </p:cNvPr>
          <p:cNvGrpSpPr/>
          <p:nvPr/>
        </p:nvGrpSpPr>
        <p:grpSpPr>
          <a:xfrm>
            <a:off x="4694774" y="5385827"/>
            <a:ext cx="3767574" cy="923331"/>
            <a:chOff x="4140240" y="1433695"/>
            <a:chExt cx="3889044" cy="656879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D5AFFB7-E208-4DE7-88CF-90C028B0DCC7}"/>
                </a:ext>
              </a:extLst>
            </p:cNvPr>
            <p:cNvSpPr txBox="1"/>
            <p:nvPr/>
          </p:nvSpPr>
          <p:spPr>
            <a:xfrm>
              <a:off x="4140244" y="1433695"/>
              <a:ext cx="3889040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110949F-A835-40AA-AA85-FFBEE629049B}"/>
                </a:ext>
              </a:extLst>
            </p:cNvPr>
            <p:cNvSpPr txBox="1"/>
            <p:nvPr/>
          </p:nvSpPr>
          <p:spPr>
            <a:xfrm>
              <a:off x="4140240" y="1630759"/>
              <a:ext cx="388904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0">
            <a:extLst>
              <a:ext uri="{FF2B5EF4-FFF2-40B4-BE49-F238E27FC236}">
                <a16:creationId xmlns="" xmlns:a16="http://schemas.microsoft.com/office/drawing/2014/main" id="{B92B284C-199E-4AEE-898C-FF4B7523C016}"/>
              </a:ext>
            </a:extLst>
          </p:cNvPr>
          <p:cNvGrpSpPr/>
          <p:nvPr/>
        </p:nvGrpSpPr>
        <p:grpSpPr>
          <a:xfrm>
            <a:off x="5003250" y="2726874"/>
            <a:ext cx="3210459" cy="1873214"/>
            <a:chOff x="3479248" y="2668635"/>
            <a:chExt cx="3210459" cy="1873214"/>
          </a:xfrm>
          <a:solidFill>
            <a:schemeClr val="accent1"/>
          </a:solidFill>
        </p:grpSpPr>
        <p:sp>
          <p:nvSpPr>
            <p:cNvPr id="16" name="Rectangle 29">
              <a:extLst>
                <a:ext uri="{FF2B5EF4-FFF2-40B4-BE49-F238E27FC236}">
                  <a16:creationId xmlns="" xmlns:a16="http://schemas.microsoft.com/office/drawing/2014/main" id="{6C49E82E-177D-4877-883B-07A019F4B03C}"/>
                </a:ext>
              </a:extLst>
            </p:cNvPr>
            <p:cNvSpPr/>
            <p:nvPr/>
          </p:nvSpPr>
          <p:spPr>
            <a:xfrm>
              <a:off x="3479248" y="2752585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="" xmlns:a16="http://schemas.microsoft.com/office/drawing/2014/main" id="{3498EE14-4F15-487A-9EBB-0EFEAA0A002C}"/>
                </a:ext>
              </a:extLst>
            </p:cNvPr>
            <p:cNvSpPr/>
            <p:nvPr/>
          </p:nvSpPr>
          <p:spPr>
            <a:xfrm rot="5400000">
              <a:off x="6099962" y="261458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그룹 39">
            <a:extLst>
              <a:ext uri="{FF2B5EF4-FFF2-40B4-BE49-F238E27FC236}">
                <a16:creationId xmlns="" xmlns:a16="http://schemas.microsoft.com/office/drawing/2014/main" id="{31F8AD60-F644-468A-A896-39749CA17164}"/>
              </a:ext>
            </a:extLst>
          </p:cNvPr>
          <p:cNvGrpSpPr/>
          <p:nvPr/>
        </p:nvGrpSpPr>
        <p:grpSpPr>
          <a:xfrm>
            <a:off x="5313267" y="3112961"/>
            <a:ext cx="2511927" cy="1441169"/>
            <a:chOff x="3789265" y="3054721"/>
            <a:chExt cx="2511927" cy="1441169"/>
          </a:xfrm>
          <a:solidFill>
            <a:schemeClr val="accent1">
              <a:lumMod val="75000"/>
            </a:schemeClr>
          </a:solidFill>
        </p:grpSpPr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0F014487-5736-4CE5-97DE-F9CAE42EF7A6}"/>
                </a:ext>
              </a:extLst>
            </p:cNvPr>
            <p:cNvSpPr/>
            <p:nvPr/>
          </p:nvSpPr>
          <p:spPr>
            <a:xfrm rot="5400000">
              <a:off x="5711447" y="3000667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="" xmlns:a16="http://schemas.microsoft.com/office/drawing/2014/main" id="{52234503-475D-4610-84CA-7A054F7321B6}"/>
                </a:ext>
              </a:extLst>
            </p:cNvPr>
            <p:cNvSpPr/>
            <p:nvPr/>
          </p:nvSpPr>
          <p:spPr>
            <a:xfrm>
              <a:off x="3789265" y="3129529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Oval 10">
            <a:extLst>
              <a:ext uri="{FF2B5EF4-FFF2-40B4-BE49-F238E27FC236}">
                <a16:creationId xmlns="" xmlns:a16="http://schemas.microsoft.com/office/drawing/2014/main" id="{E74C23BE-6086-45A3-930E-51D5A70B4E05}"/>
              </a:ext>
            </a:extLst>
          </p:cNvPr>
          <p:cNvSpPr/>
          <p:nvPr/>
        </p:nvSpPr>
        <p:spPr>
          <a:xfrm>
            <a:off x="5878520" y="3786928"/>
            <a:ext cx="467134" cy="553571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38">
            <a:extLst>
              <a:ext uri="{FF2B5EF4-FFF2-40B4-BE49-F238E27FC236}">
                <a16:creationId xmlns="" xmlns:a16="http://schemas.microsoft.com/office/drawing/2014/main" id="{3DCDC9CC-7730-448A-B271-8882FA8A2955}"/>
              </a:ext>
            </a:extLst>
          </p:cNvPr>
          <p:cNvGrpSpPr/>
          <p:nvPr/>
        </p:nvGrpSpPr>
        <p:grpSpPr>
          <a:xfrm>
            <a:off x="3983774" y="3562138"/>
            <a:ext cx="3197984" cy="1845978"/>
            <a:chOff x="2459774" y="3503899"/>
            <a:chExt cx="3197984" cy="1845978"/>
          </a:xfrm>
          <a:solidFill>
            <a:schemeClr val="accent1"/>
          </a:solidFill>
        </p:grpSpPr>
        <p:sp>
          <p:nvSpPr>
            <p:cNvPr id="25" name="Rectangle 29">
              <a:extLst>
                <a:ext uri="{FF2B5EF4-FFF2-40B4-BE49-F238E27FC236}">
                  <a16:creationId xmlns="" xmlns:a16="http://schemas.microsoft.com/office/drawing/2014/main" id="{5C187A27-E681-46F2-B57E-8A1DEE11DE9A}"/>
                </a:ext>
              </a:extLst>
            </p:cNvPr>
            <p:cNvSpPr/>
            <p:nvPr/>
          </p:nvSpPr>
          <p:spPr>
            <a:xfrm rot="10800000">
              <a:off x="3091098" y="3503899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="" xmlns:a16="http://schemas.microsoft.com/office/drawing/2014/main" id="{1F4694BE-D826-4A1E-B91E-5DE0D7396AA3}"/>
                </a:ext>
              </a:extLst>
            </p:cNvPr>
            <p:cNvSpPr/>
            <p:nvPr/>
          </p:nvSpPr>
          <p:spPr>
            <a:xfrm rot="16200000">
              <a:off x="2513828" y="476013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그룹 37">
            <a:extLst>
              <a:ext uri="{FF2B5EF4-FFF2-40B4-BE49-F238E27FC236}">
                <a16:creationId xmlns="" xmlns:a16="http://schemas.microsoft.com/office/drawing/2014/main" id="{B4350F3B-5B1E-4B37-93E9-95C9F6D1B921}"/>
              </a:ext>
            </a:extLst>
          </p:cNvPr>
          <p:cNvGrpSpPr/>
          <p:nvPr/>
        </p:nvGrpSpPr>
        <p:grpSpPr>
          <a:xfrm>
            <a:off x="4372289" y="3598954"/>
            <a:ext cx="2499452" cy="1423077"/>
            <a:chOff x="2848289" y="3540714"/>
            <a:chExt cx="2499452" cy="1423077"/>
          </a:xfrm>
          <a:solidFill>
            <a:schemeClr val="accent1">
              <a:lumMod val="75000"/>
            </a:schemeClr>
          </a:solidFill>
        </p:grpSpPr>
        <p:sp>
          <p:nvSpPr>
            <p:cNvPr id="28" name="Rectangle 28">
              <a:extLst>
                <a:ext uri="{FF2B5EF4-FFF2-40B4-BE49-F238E27FC236}">
                  <a16:creationId xmlns="" xmlns:a16="http://schemas.microsoft.com/office/drawing/2014/main" id="{DF43AD73-C1D9-4740-8C94-74BA09DE341F}"/>
                </a:ext>
              </a:extLst>
            </p:cNvPr>
            <p:cNvSpPr/>
            <p:nvPr/>
          </p:nvSpPr>
          <p:spPr>
            <a:xfrm rot="10800000">
              <a:off x="3479361" y="3540714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="" xmlns:a16="http://schemas.microsoft.com/office/drawing/2014/main" id="{670184B0-A443-4A00-8FFF-C90A702D8872}"/>
                </a:ext>
              </a:extLst>
            </p:cNvPr>
            <p:cNvSpPr/>
            <p:nvPr/>
          </p:nvSpPr>
          <p:spPr>
            <a:xfrm rot="16200000">
              <a:off x="2902343" y="4374045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="" xmlns:a16="http://schemas.microsoft.com/office/drawing/2014/main" id="{DAA64899-B642-4CE0-B60D-CE3AA5CFAB09}"/>
              </a:ext>
            </a:extLst>
          </p:cNvPr>
          <p:cNvSpPr/>
          <p:nvPr/>
        </p:nvSpPr>
        <p:spPr>
          <a:xfrm rot="2700000">
            <a:off x="3588726" y="4413354"/>
            <a:ext cx="336306" cy="60293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="" xmlns:a16="http://schemas.microsoft.com/office/drawing/2014/main" id="{2F249BCC-5F6A-4FD8-9EFC-7DEB3EA26D65}"/>
              </a:ext>
            </a:extLst>
          </p:cNvPr>
          <p:cNvSpPr/>
          <p:nvPr/>
        </p:nvSpPr>
        <p:spPr>
          <a:xfrm>
            <a:off x="4163955" y="5556192"/>
            <a:ext cx="416668" cy="3900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5">
            <a:extLst>
              <a:ext uri="{FF2B5EF4-FFF2-40B4-BE49-F238E27FC236}">
                <a16:creationId xmlns="" xmlns:a16="http://schemas.microsoft.com/office/drawing/2014/main" id="{FC55A544-9037-400D-8212-7791E1129181}"/>
              </a:ext>
            </a:extLst>
          </p:cNvPr>
          <p:cNvSpPr/>
          <p:nvPr/>
        </p:nvSpPr>
        <p:spPr>
          <a:xfrm flipH="1">
            <a:off x="8151487" y="3195954"/>
            <a:ext cx="495356" cy="40863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="" xmlns:a16="http://schemas.microsoft.com/office/drawing/2014/main" id="{3C91E177-D5D6-491C-8938-6C6F0FEE321C}"/>
              </a:ext>
            </a:extLst>
          </p:cNvPr>
          <p:cNvSpPr>
            <a:spLocks noChangeAspect="1"/>
          </p:cNvSpPr>
          <p:nvPr/>
        </p:nvSpPr>
        <p:spPr>
          <a:xfrm rot="9900000">
            <a:off x="7972301" y="2243960"/>
            <a:ext cx="500817" cy="425348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=""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=""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=""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=""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=""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=""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=""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=""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=""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=""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=""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=""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=""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=""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=""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=""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=""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=""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=""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=""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=""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=""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=""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=""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=""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=""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=""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=""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=""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=""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=""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=""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=""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=""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=""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=""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=""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=""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=""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=""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=""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=""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=""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=""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=""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=""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=""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=""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=""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=""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=""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=""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=""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=""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=""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=""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=""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=""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=""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=""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=""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9" name="TextBox 298">
            <a:extLst>
              <a:ext uri="{FF2B5EF4-FFF2-40B4-BE49-F238E27FC236}">
                <a16:creationId xmlns="" xmlns:a16="http://schemas.microsoft.com/office/drawing/2014/main" id="{870A18D5-D299-49B3-8FD2-35CB98B524C7}"/>
              </a:ext>
            </a:extLst>
          </p:cNvPr>
          <p:cNvSpPr txBox="1"/>
          <p:nvPr/>
        </p:nvSpPr>
        <p:spPr>
          <a:xfrm>
            <a:off x="8895460" y="3049985"/>
            <a:ext cx="2291335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for your Presentation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=""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846659"/>
            <a:ext cx="4001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dirty="0">
                <a:solidFill>
                  <a:schemeClr val="bg1"/>
                </a:solidFill>
              </a:rPr>
              <a:t>ARTIFICIAL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=""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dirty="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=""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="" xmlns:a16="http://schemas.microsoft.com/office/drawing/2014/main" id="{13F980AF-3FE0-41DA-97CA-3D908B4FB798}"/>
              </a:ext>
            </a:extLst>
          </p:cNvPr>
          <p:cNvSpPr txBox="1"/>
          <p:nvPr/>
        </p:nvSpPr>
        <p:spPr>
          <a:xfrm>
            <a:off x="734571" y="2467590"/>
            <a:ext cx="37401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Awesome </a:t>
            </a:r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ith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llppt.com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=""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734571" y="3432281"/>
            <a:ext cx="38679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FC2F1AF-DA7C-44EB-8C9A-77DAB73A32DC}"/>
              </a:ext>
            </a:extLst>
          </p:cNvPr>
          <p:cNvSpPr txBox="1"/>
          <p:nvPr/>
        </p:nvSpPr>
        <p:spPr>
          <a:xfrm>
            <a:off x="877033" y="2051669"/>
            <a:ext cx="8994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57C89D10-E952-4E98-9B83-E4C3194F7CE0}"/>
              </a:ext>
            </a:extLst>
          </p:cNvPr>
          <p:cNvSpPr txBox="1"/>
          <p:nvPr/>
        </p:nvSpPr>
        <p:spPr>
          <a:xfrm>
            <a:off x="1371327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E590B48-9978-4CFD-938B-DEA09289718A}"/>
              </a:ext>
            </a:extLst>
          </p:cNvPr>
          <p:cNvSpPr txBox="1"/>
          <p:nvPr/>
        </p:nvSpPr>
        <p:spPr>
          <a:xfrm>
            <a:off x="4060168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37C1CAD-B683-402F-AD5E-6061FBF2AB29}"/>
              </a:ext>
            </a:extLst>
          </p:cNvPr>
          <p:cNvSpPr txBox="1"/>
          <p:nvPr/>
        </p:nvSpPr>
        <p:spPr>
          <a:xfrm>
            <a:off x="6749009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4A23B37-6AAC-41AA-B034-ECAA40FA0055}"/>
              </a:ext>
            </a:extLst>
          </p:cNvPr>
          <p:cNvSpPr txBox="1"/>
          <p:nvPr/>
        </p:nvSpPr>
        <p:spPr>
          <a:xfrm>
            <a:off x="9437850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64" name="Chart 63">
            <a:extLst>
              <a:ext uri="{FF2B5EF4-FFF2-40B4-BE49-F238E27FC236}">
                <a16:creationId xmlns="" xmlns:a16="http://schemas.microsoft.com/office/drawing/2014/main" id="{511B0989-8B33-4FD0-A2D5-408E4595D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059919"/>
              </p:ext>
            </p:extLst>
          </p:nvPr>
        </p:nvGraphicFramePr>
        <p:xfrm>
          <a:off x="1086253" y="3147645"/>
          <a:ext cx="1938301" cy="255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5" name="Chart 64">
            <a:extLst>
              <a:ext uri="{FF2B5EF4-FFF2-40B4-BE49-F238E27FC236}">
                <a16:creationId xmlns="" xmlns:a16="http://schemas.microsoft.com/office/drawing/2014/main" id="{A6FE243B-CD29-4EAD-AF07-78D17326C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648876"/>
              </p:ext>
            </p:extLst>
          </p:nvPr>
        </p:nvGraphicFramePr>
        <p:xfrm>
          <a:off x="3781913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" name="Chart 65">
            <a:extLst>
              <a:ext uri="{FF2B5EF4-FFF2-40B4-BE49-F238E27FC236}">
                <a16:creationId xmlns="" xmlns:a16="http://schemas.microsoft.com/office/drawing/2014/main" id="{41486546-AE7D-4CDB-9EC6-1F7A3C1DD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145420"/>
              </p:ext>
            </p:extLst>
          </p:nvPr>
        </p:nvGraphicFramePr>
        <p:xfrm>
          <a:off x="6477523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="" xmlns:a16="http://schemas.microsoft.com/office/drawing/2014/main" id="{293BD230-073C-4A94-A2F3-91D1C62EC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557218"/>
              </p:ext>
            </p:extLst>
          </p:nvPr>
        </p:nvGraphicFramePr>
        <p:xfrm>
          <a:off x="9167926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604536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3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351DCE6-4FD3-4D5A-85D4-310ACB3B49FE}"/>
              </a:ext>
            </a:extLst>
          </p:cNvPr>
          <p:cNvSpPr txBox="1"/>
          <p:nvPr/>
        </p:nvSpPr>
        <p:spPr>
          <a:xfrm>
            <a:off x="1116212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794935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REGULER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99FBEDA-5402-40D6-BD6A-953CE645EFD6}"/>
              </a:ext>
            </a:extLst>
          </p:cNvPr>
          <p:cNvSpPr txBox="1"/>
          <p:nvPr/>
        </p:nvSpPr>
        <p:spPr>
          <a:xfrm>
            <a:off x="6473658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9152381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ULTIMATE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="" xmlns:a16="http://schemas.microsoft.com/office/drawing/2014/main" id="{2A32F6D4-037D-4C11-AD2D-599ECDE74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153534"/>
              </p:ext>
            </p:extLst>
          </p:nvPr>
        </p:nvGraphicFramePr>
        <p:xfrm>
          <a:off x="923076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타원 5">
            <a:extLst>
              <a:ext uri="{FF2B5EF4-FFF2-40B4-BE49-F238E27FC236}">
                <a16:creationId xmlns="" xmlns:a16="http://schemas.microsoft.com/office/drawing/2014/main" id="{F727C182-0A1B-4B14-A3A9-1418D8DAEDC7}"/>
              </a:ext>
            </a:extLst>
          </p:cNvPr>
          <p:cNvSpPr/>
          <p:nvPr/>
        </p:nvSpPr>
        <p:spPr>
          <a:xfrm>
            <a:off x="1440040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37</a:t>
            </a:r>
            <a:endParaRPr lang="ko-KR" altLang="en-US" sz="4000" dirty="0"/>
          </a:p>
        </p:txBody>
      </p:sp>
      <p:graphicFrame>
        <p:nvGraphicFramePr>
          <p:cNvPr id="28" name="Table 3">
            <a:extLst>
              <a:ext uri="{FF2B5EF4-FFF2-40B4-BE49-F238E27FC236}">
                <a16:creationId xmlns=""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97301"/>
              </p:ext>
            </p:extLst>
          </p:nvPr>
        </p:nvGraphicFramePr>
        <p:xfrm>
          <a:off x="3598868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=""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4115832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48</a:t>
            </a:r>
            <a:endParaRPr lang="ko-KR" altLang="en-US" sz="4000" dirty="0"/>
          </a:p>
        </p:txBody>
      </p:sp>
      <p:graphicFrame>
        <p:nvGraphicFramePr>
          <p:cNvPr id="30" name="Table 3">
            <a:extLst>
              <a:ext uri="{FF2B5EF4-FFF2-40B4-BE49-F238E27FC236}">
                <a16:creationId xmlns="" xmlns:a16="http://schemas.microsoft.com/office/drawing/2014/main" id="{1286CBDB-548A-4842-AB68-1A2C827CA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55650"/>
              </p:ext>
            </p:extLst>
          </p:nvPr>
        </p:nvGraphicFramePr>
        <p:xfrm>
          <a:off x="6274660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타원 5">
            <a:extLst>
              <a:ext uri="{FF2B5EF4-FFF2-40B4-BE49-F238E27FC236}">
                <a16:creationId xmlns="" xmlns:a16="http://schemas.microsoft.com/office/drawing/2014/main" id="{C224D24A-7912-4EC1-81BE-7CC2264188E8}"/>
              </a:ext>
            </a:extLst>
          </p:cNvPr>
          <p:cNvSpPr/>
          <p:nvPr/>
        </p:nvSpPr>
        <p:spPr>
          <a:xfrm>
            <a:off x="6791624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65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=""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96891"/>
              </p:ext>
            </p:extLst>
          </p:nvPr>
        </p:nvGraphicFramePr>
        <p:xfrm>
          <a:off x="8950452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=""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9467416" y="2575620"/>
            <a:ext cx="131414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99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85757D99-DC66-420B-9687-E89D7E5CED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91D9F03E-BBA5-492D-97F1-088B2F395B8A}"/>
              </a:ext>
            </a:extLst>
          </p:cNvPr>
          <p:cNvSpPr/>
          <p:nvPr/>
        </p:nvSpPr>
        <p:spPr>
          <a:xfrm flipH="1">
            <a:off x="429386" y="446342"/>
            <a:ext cx="6785757" cy="5965316"/>
          </a:xfrm>
          <a:custGeom>
            <a:avLst/>
            <a:gdLst>
              <a:gd name="connsiteX0" fmla="*/ 1270690 w 6785757"/>
              <a:gd name="connsiteY0" fmla="*/ 0 h 5965316"/>
              <a:gd name="connsiteX1" fmla="*/ 1000931 w 6785757"/>
              <a:gd name="connsiteY1" fmla="*/ 0 h 5965316"/>
              <a:gd name="connsiteX2" fmla="*/ 0 w 6785757"/>
              <a:gd name="connsiteY2" fmla="*/ 978905 h 5965316"/>
              <a:gd name="connsiteX3" fmla="*/ 0 w 6785757"/>
              <a:gd name="connsiteY3" fmla="*/ 1242729 h 5965316"/>
              <a:gd name="connsiteX4" fmla="*/ 2373705 w 6785757"/>
              <a:gd name="connsiteY4" fmla="*/ 0 h 5965316"/>
              <a:gd name="connsiteX5" fmla="*/ 2103946 w 6785757"/>
              <a:gd name="connsiteY5" fmla="*/ 0 h 5965316"/>
              <a:gd name="connsiteX6" fmla="*/ 0 w 6785757"/>
              <a:gd name="connsiteY6" fmla="*/ 2057649 h 5965316"/>
              <a:gd name="connsiteX7" fmla="*/ 0 w 6785757"/>
              <a:gd name="connsiteY7" fmla="*/ 2321472 h 5965316"/>
              <a:gd name="connsiteX8" fmla="*/ 3476717 w 6785757"/>
              <a:gd name="connsiteY8" fmla="*/ 0 h 5965316"/>
              <a:gd name="connsiteX9" fmla="*/ 3206958 w 6785757"/>
              <a:gd name="connsiteY9" fmla="*/ 0 h 5965316"/>
              <a:gd name="connsiteX10" fmla="*/ 0 w 6785757"/>
              <a:gd name="connsiteY10" fmla="*/ 3136390 h 5965316"/>
              <a:gd name="connsiteX11" fmla="*/ 0 w 6785757"/>
              <a:gd name="connsiteY11" fmla="*/ 3400213 h 5965316"/>
              <a:gd name="connsiteX12" fmla="*/ 4579731 w 6785757"/>
              <a:gd name="connsiteY12" fmla="*/ 0 h 5965316"/>
              <a:gd name="connsiteX13" fmla="*/ 4309971 w 6785757"/>
              <a:gd name="connsiteY13" fmla="*/ 0 h 5965316"/>
              <a:gd name="connsiteX14" fmla="*/ 0 w 6785757"/>
              <a:gd name="connsiteY14" fmla="*/ 4215131 h 5965316"/>
              <a:gd name="connsiteX15" fmla="*/ 0 w 6785757"/>
              <a:gd name="connsiteY15" fmla="*/ 4478954 h 5965316"/>
              <a:gd name="connsiteX16" fmla="*/ 5682744 w 6785757"/>
              <a:gd name="connsiteY16" fmla="*/ 0 h 5965316"/>
              <a:gd name="connsiteX17" fmla="*/ 5412985 w 6785757"/>
              <a:gd name="connsiteY17" fmla="*/ 0 h 5965316"/>
              <a:gd name="connsiteX18" fmla="*/ 0 w 6785757"/>
              <a:gd name="connsiteY18" fmla="*/ 5293873 h 5965316"/>
              <a:gd name="connsiteX19" fmla="*/ 0 w 6785757"/>
              <a:gd name="connsiteY19" fmla="*/ 5557696 h 5965316"/>
              <a:gd name="connsiteX20" fmla="*/ 6785757 w 6785757"/>
              <a:gd name="connsiteY20" fmla="*/ 0 h 5965316"/>
              <a:gd name="connsiteX21" fmla="*/ 6515998 w 6785757"/>
              <a:gd name="connsiteY21" fmla="*/ 0 h 5965316"/>
              <a:gd name="connsiteX22" fmla="*/ 416462 w 6785757"/>
              <a:gd name="connsiteY22" fmla="*/ 5965316 h 5965316"/>
              <a:gd name="connsiteX23" fmla="*/ 686221 w 6785757"/>
              <a:gd name="connsiteY23" fmla="*/ 5965316 h 59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85757" h="5965316">
                <a:moveTo>
                  <a:pt x="1270690" y="0"/>
                </a:moveTo>
                <a:lnTo>
                  <a:pt x="1000931" y="0"/>
                </a:lnTo>
                <a:lnTo>
                  <a:pt x="0" y="978905"/>
                </a:lnTo>
                <a:lnTo>
                  <a:pt x="0" y="1242729"/>
                </a:lnTo>
                <a:close/>
                <a:moveTo>
                  <a:pt x="2373705" y="0"/>
                </a:moveTo>
                <a:lnTo>
                  <a:pt x="2103946" y="0"/>
                </a:lnTo>
                <a:lnTo>
                  <a:pt x="0" y="2057649"/>
                </a:lnTo>
                <a:lnTo>
                  <a:pt x="0" y="2321472"/>
                </a:lnTo>
                <a:close/>
                <a:moveTo>
                  <a:pt x="3476717" y="0"/>
                </a:moveTo>
                <a:lnTo>
                  <a:pt x="3206958" y="0"/>
                </a:lnTo>
                <a:lnTo>
                  <a:pt x="0" y="3136390"/>
                </a:lnTo>
                <a:lnTo>
                  <a:pt x="0" y="3400213"/>
                </a:lnTo>
                <a:close/>
                <a:moveTo>
                  <a:pt x="4579731" y="0"/>
                </a:moveTo>
                <a:lnTo>
                  <a:pt x="4309971" y="0"/>
                </a:lnTo>
                <a:lnTo>
                  <a:pt x="0" y="4215131"/>
                </a:lnTo>
                <a:lnTo>
                  <a:pt x="0" y="4478954"/>
                </a:lnTo>
                <a:close/>
                <a:moveTo>
                  <a:pt x="5682744" y="0"/>
                </a:moveTo>
                <a:lnTo>
                  <a:pt x="5412985" y="0"/>
                </a:lnTo>
                <a:lnTo>
                  <a:pt x="0" y="5293873"/>
                </a:lnTo>
                <a:lnTo>
                  <a:pt x="0" y="5557696"/>
                </a:lnTo>
                <a:close/>
                <a:moveTo>
                  <a:pt x="6785757" y="0"/>
                </a:moveTo>
                <a:lnTo>
                  <a:pt x="6515998" y="0"/>
                </a:lnTo>
                <a:lnTo>
                  <a:pt x="416462" y="5965316"/>
                </a:lnTo>
                <a:lnTo>
                  <a:pt x="686221" y="59653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7749698" y="4148816"/>
            <a:ext cx="37946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7843484" y="446342"/>
            <a:ext cx="4012916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Project Goal</a:t>
            </a:r>
          </a:p>
        </p:txBody>
      </p:sp>
      <p:pic>
        <p:nvPicPr>
          <p:cNvPr id="1026" name="Picture 2" descr="Hugging Face · GitHub">
            <a:extLst>
              <a:ext uri="{FF2B5EF4-FFF2-40B4-BE49-F238E27FC236}">
                <a16:creationId xmlns="" xmlns:a16="http://schemas.microsoft.com/office/drawing/2014/main" id="{2A09047D-B3BB-4DC1-AE05-D11C7F19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77" y="3642412"/>
            <a:ext cx="2432464" cy="243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31242112"/>
              </p:ext>
            </p:extLst>
          </p:nvPr>
        </p:nvGraphicFramePr>
        <p:xfrm>
          <a:off x="1640909" y="1390389"/>
          <a:ext cx="7297803" cy="4447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41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133B0E7B-0E58-43A0-88FC-794C043EB0DF}"/>
              </a:ext>
            </a:extLst>
          </p:cNvPr>
          <p:cNvSpPr/>
          <p:nvPr/>
        </p:nvSpPr>
        <p:spPr>
          <a:xfrm>
            <a:off x="5062034" y="5115611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D92ED873-13CE-4E55-BCC5-5AB15A39B02E}"/>
              </a:ext>
            </a:extLst>
          </p:cNvPr>
          <p:cNvSpPr/>
          <p:nvPr/>
        </p:nvSpPr>
        <p:spPr>
          <a:xfrm>
            <a:off x="6404534" y="425489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277E4A7-CCA3-4C64-B89F-9487147317F8}"/>
              </a:ext>
            </a:extLst>
          </p:cNvPr>
          <p:cNvSpPr/>
          <p:nvPr/>
        </p:nvSpPr>
        <p:spPr>
          <a:xfrm>
            <a:off x="5062034" y="3394185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F0A2FB5-174C-4E55-84D6-DA857A6D71BC}"/>
              </a:ext>
            </a:extLst>
          </p:cNvPr>
          <p:cNvSpPr/>
          <p:nvPr/>
        </p:nvSpPr>
        <p:spPr>
          <a:xfrm>
            <a:off x="6404534" y="2533473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3EFBC72-1C81-44DC-BF8B-10C03C43E42C}"/>
              </a:ext>
            </a:extLst>
          </p:cNvPr>
          <p:cNvSpPr/>
          <p:nvPr/>
        </p:nvSpPr>
        <p:spPr>
          <a:xfrm>
            <a:off x="5062034" y="167275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8" name="Freeform 65">
            <a:extLst>
              <a:ext uri="{FF2B5EF4-FFF2-40B4-BE49-F238E27FC236}">
                <a16:creationId xmlns="" xmlns:a16="http://schemas.microsoft.com/office/drawing/2014/main" id="{47D1EAA2-836C-4FC8-A189-4DE0B1C3BD0A}"/>
              </a:ext>
            </a:extLst>
          </p:cNvPr>
          <p:cNvSpPr/>
          <p:nvPr/>
        </p:nvSpPr>
        <p:spPr>
          <a:xfrm>
            <a:off x="5934284" y="2007581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6">
            <a:extLst>
              <a:ext uri="{FF2B5EF4-FFF2-40B4-BE49-F238E27FC236}">
                <a16:creationId xmlns="" xmlns:a16="http://schemas.microsoft.com/office/drawing/2014/main" id="{2F587C56-2D1F-454D-9D36-3B981D9948F3}"/>
              </a:ext>
            </a:extLst>
          </p:cNvPr>
          <p:cNvSpPr/>
          <p:nvPr/>
        </p:nvSpPr>
        <p:spPr>
          <a:xfrm flipH="1">
            <a:off x="4439883" y="2875305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 67">
            <a:extLst>
              <a:ext uri="{FF2B5EF4-FFF2-40B4-BE49-F238E27FC236}">
                <a16:creationId xmlns="" xmlns:a16="http://schemas.microsoft.com/office/drawing/2014/main" id="{7FE3E602-CF2F-47FB-B50E-FEA01A03AC37}"/>
              </a:ext>
            </a:extLst>
          </p:cNvPr>
          <p:cNvSpPr/>
          <p:nvPr/>
        </p:nvSpPr>
        <p:spPr>
          <a:xfrm>
            <a:off x="5934284" y="3768676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Freeform 68">
            <a:extLst>
              <a:ext uri="{FF2B5EF4-FFF2-40B4-BE49-F238E27FC236}">
                <a16:creationId xmlns="" xmlns:a16="http://schemas.microsoft.com/office/drawing/2014/main" id="{E8982959-F5BB-4826-B860-9F9E247CC240}"/>
              </a:ext>
            </a:extLst>
          </p:cNvPr>
          <p:cNvSpPr/>
          <p:nvPr/>
        </p:nvSpPr>
        <p:spPr>
          <a:xfrm flipH="1">
            <a:off x="4439883" y="4636400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3940249F-63B3-4739-AEB1-560499F62BE2}"/>
              </a:ext>
            </a:extLst>
          </p:cNvPr>
          <p:cNvGrpSpPr/>
          <p:nvPr/>
        </p:nvGrpSpPr>
        <p:grpSpPr>
          <a:xfrm>
            <a:off x="7892031" y="2008529"/>
            <a:ext cx="3144280" cy="892552"/>
            <a:chOff x="1715369" y="1766707"/>
            <a:chExt cx="1783314" cy="892552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3F911A16-F9D2-4278-9CFD-6A83E02B457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D6A5CAC-D092-4CFE-9191-F023ACE1131B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B600FB-C8D8-4ED2-9078-D2BBB1208DE7}"/>
              </a:ext>
            </a:extLst>
          </p:cNvPr>
          <p:cNvGrpSpPr/>
          <p:nvPr/>
        </p:nvGrpSpPr>
        <p:grpSpPr>
          <a:xfrm>
            <a:off x="7892031" y="3754307"/>
            <a:ext cx="3144280" cy="892552"/>
            <a:chOff x="1715369" y="1766707"/>
            <a:chExt cx="1783314" cy="892552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325AB48-676B-4769-B094-46877DCF24E2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CF9BCD8-07ED-4606-AECB-C695DCAD60BD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19E7F90-764B-441A-9885-49E4C592EC88}"/>
              </a:ext>
            </a:extLst>
          </p:cNvPr>
          <p:cNvGrpSpPr/>
          <p:nvPr/>
        </p:nvGrpSpPr>
        <p:grpSpPr>
          <a:xfrm>
            <a:off x="1118989" y="2882869"/>
            <a:ext cx="3144280" cy="892552"/>
            <a:chOff x="1715369" y="1766707"/>
            <a:chExt cx="1783314" cy="892552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2D030EC4-4F6F-4AEB-9470-F1926A2C7C5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81182F2E-65B0-4930-941F-426492AAE8B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24242DD-B241-4F2A-B4E9-BCA13FEAC4D7}"/>
              </a:ext>
            </a:extLst>
          </p:cNvPr>
          <p:cNvGrpSpPr/>
          <p:nvPr/>
        </p:nvGrpSpPr>
        <p:grpSpPr>
          <a:xfrm>
            <a:off x="1118989" y="4628647"/>
            <a:ext cx="3144280" cy="892552"/>
            <a:chOff x="1715369" y="1766707"/>
            <a:chExt cx="1783314" cy="892552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6C36E76-EF3C-499B-AE03-B2A2D36C5208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CE0E023-AA01-44F1-BE6F-FCA574206449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="" xmlns:a16="http://schemas.microsoft.com/office/drawing/2014/main" id="{A24E2121-4AF7-427A-86EF-337919F3F135}"/>
              </a:ext>
            </a:extLst>
          </p:cNvPr>
          <p:cNvSpPr/>
          <p:nvPr/>
        </p:nvSpPr>
        <p:spPr>
          <a:xfrm>
            <a:off x="5294878" y="3657953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="" xmlns:a16="http://schemas.microsoft.com/office/drawing/2014/main" id="{BF27EBD3-3206-4C8A-9B24-1300017ECF40}"/>
              </a:ext>
            </a:extLst>
          </p:cNvPr>
          <p:cNvSpPr/>
          <p:nvPr/>
        </p:nvSpPr>
        <p:spPr>
          <a:xfrm rot="2700000">
            <a:off x="6658697" y="439802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5">
            <a:extLst>
              <a:ext uri="{FF2B5EF4-FFF2-40B4-BE49-F238E27FC236}">
                <a16:creationId xmlns="" xmlns:a16="http://schemas.microsoft.com/office/drawing/2014/main" id="{0C6EE5F0-BAF3-465E-964F-2CA5A51C8604}"/>
              </a:ext>
            </a:extLst>
          </p:cNvPr>
          <p:cNvSpPr/>
          <p:nvPr/>
        </p:nvSpPr>
        <p:spPr>
          <a:xfrm flipH="1">
            <a:off x="6598692" y="277128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="" xmlns:a16="http://schemas.microsoft.com/office/drawing/2014/main" id="{918B03A7-C29B-4642-B5FB-6EAA705CB936}"/>
              </a:ext>
            </a:extLst>
          </p:cNvPr>
          <p:cNvSpPr/>
          <p:nvPr/>
        </p:nvSpPr>
        <p:spPr>
          <a:xfrm>
            <a:off x="5222806" y="5317615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Oval 21">
            <a:extLst>
              <a:ext uri="{FF2B5EF4-FFF2-40B4-BE49-F238E27FC236}">
                <a16:creationId xmlns="" xmlns:a16="http://schemas.microsoft.com/office/drawing/2014/main" id="{FFA25F9C-9F12-4757-9B7A-720CE2B55BC8}"/>
              </a:ext>
            </a:extLst>
          </p:cNvPr>
          <p:cNvSpPr>
            <a:spLocks noChangeAspect="1"/>
          </p:cNvSpPr>
          <p:nvPr/>
        </p:nvSpPr>
        <p:spPr>
          <a:xfrm>
            <a:off x="5260841" y="1856755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8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FC8DA546-7637-458F-9AF3-2C3E84329F8E}"/>
              </a:ext>
            </a:extLst>
          </p:cNvPr>
          <p:cNvSpPr txBox="1"/>
          <p:nvPr/>
        </p:nvSpPr>
        <p:spPr>
          <a:xfrm>
            <a:off x="8609138" y="2008528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4066C953-8E78-4339-99A6-4604FBCACA2A}"/>
              </a:ext>
            </a:extLst>
          </p:cNvPr>
          <p:cNvSpPr txBox="1"/>
          <p:nvPr/>
        </p:nvSpPr>
        <p:spPr>
          <a:xfrm>
            <a:off x="8609138" y="3389630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40C0347D-20FF-4740-A892-8E4532750AF5}"/>
              </a:ext>
            </a:extLst>
          </p:cNvPr>
          <p:cNvSpPr txBox="1"/>
          <p:nvPr/>
        </p:nvSpPr>
        <p:spPr>
          <a:xfrm>
            <a:off x="8609138" y="4770733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A6F70C98-BDC8-4A38-B4DE-48ED99962DE3}"/>
              </a:ext>
            </a:extLst>
          </p:cNvPr>
          <p:cNvSpPr txBox="1"/>
          <p:nvPr/>
        </p:nvSpPr>
        <p:spPr>
          <a:xfrm>
            <a:off x="867509" y="2008528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B2D45F3F-87FE-4526-B027-79FACDAF1C53}"/>
              </a:ext>
            </a:extLst>
          </p:cNvPr>
          <p:cNvSpPr txBox="1"/>
          <p:nvPr/>
        </p:nvSpPr>
        <p:spPr>
          <a:xfrm>
            <a:off x="867509" y="3389630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FB3C26FD-598C-4DE1-BBED-92661B32B328}"/>
              </a:ext>
            </a:extLst>
          </p:cNvPr>
          <p:cNvSpPr txBox="1"/>
          <p:nvPr/>
        </p:nvSpPr>
        <p:spPr>
          <a:xfrm>
            <a:off x="867509" y="4770733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DCDF7A2C-EEA0-4662-98AD-EE45F7ED54F5}"/>
              </a:ext>
            </a:extLst>
          </p:cNvPr>
          <p:cNvSpPr/>
          <p:nvPr/>
        </p:nvSpPr>
        <p:spPr>
          <a:xfrm>
            <a:off x="7680620" y="202680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84B5F07D-D028-459B-9B1B-A98877943613}"/>
              </a:ext>
            </a:extLst>
          </p:cNvPr>
          <p:cNvSpPr/>
          <p:nvPr/>
        </p:nvSpPr>
        <p:spPr>
          <a:xfrm>
            <a:off x="7680620" y="341742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2" name="Oval 101">
            <a:extLst>
              <a:ext uri="{FF2B5EF4-FFF2-40B4-BE49-F238E27FC236}">
                <a16:creationId xmlns="" xmlns:a16="http://schemas.microsoft.com/office/drawing/2014/main" id="{D06D285E-B491-4182-BDED-0DA094A78E24}"/>
              </a:ext>
            </a:extLst>
          </p:cNvPr>
          <p:cNvSpPr/>
          <p:nvPr/>
        </p:nvSpPr>
        <p:spPr>
          <a:xfrm>
            <a:off x="7680620" y="4836352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C5D670B-8B7D-4FB2-BBA7-F568EB53A013}"/>
              </a:ext>
            </a:extLst>
          </p:cNvPr>
          <p:cNvSpPr/>
          <p:nvPr/>
        </p:nvSpPr>
        <p:spPr>
          <a:xfrm>
            <a:off x="3733556" y="2035114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9639E2A1-D675-41D2-B395-0DD759AE87E8}"/>
              </a:ext>
            </a:extLst>
          </p:cNvPr>
          <p:cNvSpPr/>
          <p:nvPr/>
        </p:nvSpPr>
        <p:spPr>
          <a:xfrm>
            <a:off x="3733556" y="3403340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EEFF939-6B58-47BF-88B9-ABF1F8F190E8}"/>
              </a:ext>
            </a:extLst>
          </p:cNvPr>
          <p:cNvSpPr/>
          <p:nvPr/>
        </p:nvSpPr>
        <p:spPr>
          <a:xfrm>
            <a:off x="3733556" y="4799868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5274528" y="2964521"/>
            <a:ext cx="1669479" cy="1669479"/>
            <a:chOff x="3807530" y="2946763"/>
            <a:chExt cx="1512168" cy="1512168"/>
          </a:xfrm>
        </p:grpSpPr>
        <p:sp>
          <p:nvSpPr>
            <p:cNvPr id="107" name="Oval 106">
              <a:extLst>
                <a:ext uri="{FF2B5EF4-FFF2-40B4-BE49-F238E27FC236}">
                  <a16:creationId xmlns=""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C4AF8747-ECF0-4502-B583-F2978D7887B4}"/>
              </a:ext>
            </a:extLst>
          </p:cNvPr>
          <p:cNvCxnSpPr>
            <a:cxnSpLocks/>
            <a:stCxn id="103" idx="6"/>
            <a:endCxn id="108" idx="1"/>
          </p:cNvCxnSpPr>
          <p:nvPr/>
        </p:nvCxnSpPr>
        <p:spPr>
          <a:xfrm>
            <a:off x="4511382" y="2424027"/>
            <a:ext cx="1007636" cy="7849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9AB16BBE-209D-42A4-B442-E35A6CAFEB93}"/>
              </a:ext>
            </a:extLst>
          </p:cNvPr>
          <p:cNvCxnSpPr>
            <a:cxnSpLocks/>
            <a:stCxn id="104" idx="6"/>
            <a:endCxn id="108" idx="2"/>
          </p:cNvCxnSpPr>
          <p:nvPr/>
        </p:nvCxnSpPr>
        <p:spPr>
          <a:xfrm>
            <a:off x="4511382" y="3792251"/>
            <a:ext cx="763146" cy="7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="" xmlns:a16="http://schemas.microsoft.com/office/drawing/2014/main" id="{BA780DBB-7D41-4369-A581-1B1D319CB831}"/>
              </a:ext>
            </a:extLst>
          </p:cNvPr>
          <p:cNvCxnSpPr>
            <a:cxnSpLocks/>
            <a:stCxn id="105" idx="6"/>
            <a:endCxn id="108" idx="3"/>
          </p:cNvCxnSpPr>
          <p:nvPr/>
        </p:nvCxnSpPr>
        <p:spPr>
          <a:xfrm flipV="1">
            <a:off x="4511382" y="4389509"/>
            <a:ext cx="1007636" cy="7992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="" xmlns:a16="http://schemas.microsoft.com/office/drawing/2014/main" id="{005623FD-3D86-4389-A21A-313DE4B6F4CB}"/>
              </a:ext>
            </a:extLst>
          </p:cNvPr>
          <p:cNvCxnSpPr>
            <a:cxnSpLocks/>
            <a:stCxn id="102" idx="2"/>
            <a:endCxn id="108" idx="5"/>
          </p:cNvCxnSpPr>
          <p:nvPr/>
        </p:nvCxnSpPr>
        <p:spPr>
          <a:xfrm flipH="1" flipV="1">
            <a:off x="6699518" y="4389510"/>
            <a:ext cx="981102" cy="835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="" xmlns:a16="http://schemas.microsoft.com/office/drawing/2014/main" id="{F7FA0363-6792-4877-ABD7-6E155E4046E9}"/>
              </a:ext>
            </a:extLst>
          </p:cNvPr>
          <p:cNvCxnSpPr>
            <a:cxnSpLocks/>
            <a:stCxn id="101" idx="2"/>
            <a:endCxn id="108" idx="6"/>
          </p:cNvCxnSpPr>
          <p:nvPr/>
        </p:nvCxnSpPr>
        <p:spPr>
          <a:xfrm flipH="1" flipV="1">
            <a:off x="6944007" y="3799260"/>
            <a:ext cx="736612" cy="7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="" xmlns:a16="http://schemas.microsoft.com/office/drawing/2014/main" id="{B2B003FE-1BCF-489C-925C-FAEF86D90179}"/>
              </a:ext>
            </a:extLst>
          </p:cNvPr>
          <p:cNvCxnSpPr>
            <a:cxnSpLocks/>
            <a:stCxn id="100" idx="2"/>
            <a:endCxn id="108" idx="7"/>
          </p:cNvCxnSpPr>
          <p:nvPr/>
        </p:nvCxnSpPr>
        <p:spPr>
          <a:xfrm flipH="1">
            <a:off x="6699518" y="2415717"/>
            <a:ext cx="981102" cy="79329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5409202" y="3550308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116" name="Group 15">
            <a:extLst>
              <a:ext uri="{FF2B5EF4-FFF2-40B4-BE49-F238E27FC236}">
                <a16:creationId xmlns="" xmlns:a16="http://schemas.microsoft.com/office/drawing/2014/main" id="{11237D0E-FCA9-4863-89BF-39949E0B4EC3}"/>
              </a:ext>
            </a:extLst>
          </p:cNvPr>
          <p:cNvGrpSpPr/>
          <p:nvPr/>
        </p:nvGrpSpPr>
        <p:grpSpPr>
          <a:xfrm>
            <a:off x="4824946" y="5419257"/>
            <a:ext cx="2542108" cy="835307"/>
            <a:chOff x="5328220" y="3089998"/>
            <a:chExt cx="1379637" cy="835307"/>
          </a:xfrm>
        </p:grpSpPr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B505D9FC-6123-4B63-BEC9-0DA1C081886E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CB99C59D-38E6-4A33-A9FA-2CFAEDD464BA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Rectangle 30">
            <a:extLst>
              <a:ext uri="{FF2B5EF4-FFF2-40B4-BE49-F238E27FC236}">
                <a16:creationId xmlns="" xmlns:a16="http://schemas.microsoft.com/office/drawing/2014/main" id="{2A47F3C4-CF8D-45BB-9BC0-8F7F3CA10E3E}"/>
              </a:ext>
            </a:extLst>
          </p:cNvPr>
          <p:cNvSpPr/>
          <p:nvPr/>
        </p:nvSpPr>
        <p:spPr>
          <a:xfrm>
            <a:off x="3976436" y="503064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0" name="Frame 17">
            <a:extLst>
              <a:ext uri="{FF2B5EF4-FFF2-40B4-BE49-F238E27FC236}">
                <a16:creationId xmlns="" xmlns:a16="http://schemas.microsoft.com/office/drawing/2014/main" id="{ADBC3508-69E5-45F6-A48E-9B974B5CEA07}"/>
              </a:ext>
            </a:extLst>
          </p:cNvPr>
          <p:cNvSpPr/>
          <p:nvPr/>
        </p:nvSpPr>
        <p:spPr>
          <a:xfrm>
            <a:off x="3969122" y="226210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25">
            <a:extLst>
              <a:ext uri="{FF2B5EF4-FFF2-40B4-BE49-F238E27FC236}">
                <a16:creationId xmlns="" xmlns:a16="http://schemas.microsoft.com/office/drawing/2014/main" id="{060F5C2A-47F2-4B69-BBE2-4CE32C45493E}"/>
              </a:ext>
            </a:extLst>
          </p:cNvPr>
          <p:cNvSpPr/>
          <p:nvPr/>
        </p:nvSpPr>
        <p:spPr>
          <a:xfrm>
            <a:off x="7876754" y="226117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Donut 39">
            <a:extLst>
              <a:ext uri="{FF2B5EF4-FFF2-40B4-BE49-F238E27FC236}">
                <a16:creationId xmlns="" xmlns:a16="http://schemas.microsoft.com/office/drawing/2014/main" id="{B4EB1CC5-CD98-4F7E-9D0C-8BC16F0B6BC0}"/>
              </a:ext>
            </a:extLst>
          </p:cNvPr>
          <p:cNvSpPr/>
          <p:nvPr/>
        </p:nvSpPr>
        <p:spPr>
          <a:xfrm>
            <a:off x="7871882" y="3610846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3" name="Trapezoid 22">
            <a:extLst>
              <a:ext uri="{FF2B5EF4-FFF2-40B4-BE49-F238E27FC236}">
                <a16:creationId xmlns="" xmlns:a16="http://schemas.microsoft.com/office/drawing/2014/main" id="{AEC77BBE-1CB3-428C-BAB7-B807B024431F}"/>
              </a:ext>
            </a:extLst>
          </p:cNvPr>
          <p:cNvSpPr>
            <a:spLocks noChangeAspect="1"/>
          </p:cNvSpPr>
          <p:nvPr/>
        </p:nvSpPr>
        <p:spPr>
          <a:xfrm>
            <a:off x="7858008" y="5110888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4" name="Freeform 53">
            <a:extLst>
              <a:ext uri="{FF2B5EF4-FFF2-40B4-BE49-F238E27FC236}">
                <a16:creationId xmlns="" xmlns:a16="http://schemas.microsoft.com/office/drawing/2014/main" id="{FE07BEE4-0B59-4D06-8B24-FE3D83416B69}"/>
              </a:ext>
            </a:extLst>
          </p:cNvPr>
          <p:cNvSpPr/>
          <p:nvPr/>
        </p:nvSpPr>
        <p:spPr>
          <a:xfrm>
            <a:off x="3951765" y="3620114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">
            <a:extLst>
              <a:ext uri="{FF2B5EF4-FFF2-40B4-BE49-F238E27FC236}">
                <a16:creationId xmlns=""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=""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=""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=""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=""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1107996"/>
            <a:chOff x="3017859" y="4283314"/>
            <a:chExt cx="1823203" cy="1107996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17643" y="1948137"/>
            <a:ext cx="3063404" cy="1107996"/>
            <a:chOff x="3017859" y="4283314"/>
            <a:chExt cx="1866816" cy="1107996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107996"/>
            <a:chOff x="3037896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08371" y="1948137"/>
            <a:ext cx="3065987" cy="1107996"/>
            <a:chOff x="3017858" y="4283314"/>
            <a:chExt cx="1870813" cy="1107996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=""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=""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CBA9DFF-073B-4BD9-AA12-6C6D7B4965B2}"/>
              </a:ext>
            </a:extLst>
          </p:cNvPr>
          <p:cNvSpPr txBox="1"/>
          <p:nvPr/>
        </p:nvSpPr>
        <p:spPr>
          <a:xfrm>
            <a:off x="683702" y="3149436"/>
            <a:ext cx="3937938" cy="3108543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>
                <a:solidFill>
                  <a:schemeClr val="accent4"/>
                </a:solidFill>
              </a:rPr>
              <a:t>ARTIFICIAL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1BB8B67-E3A8-453A-BFF8-6BA26FA380A4}"/>
              </a:ext>
            </a:extLst>
          </p:cNvPr>
          <p:cNvSpPr/>
          <p:nvPr/>
        </p:nvSpPr>
        <p:spPr>
          <a:xfrm>
            <a:off x="683703" y="1534158"/>
            <a:ext cx="4882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/>
              <a:t>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8853846" y="55779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91095202-54A2-47B8-A154-FE76C6E3F7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F6225A7E-3449-49D2-B5A2-5D0528A26414}"/>
              </a:ext>
            </a:extLst>
          </p:cNvPr>
          <p:cNvSpPr/>
          <p:nvPr/>
        </p:nvSpPr>
        <p:spPr>
          <a:xfrm rot="2700000">
            <a:off x="7481162" y="219327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73F34825-D18B-448E-AC5F-0876F69DB94B}"/>
              </a:ext>
            </a:extLst>
          </p:cNvPr>
          <p:cNvSpPr/>
          <p:nvPr/>
        </p:nvSpPr>
        <p:spPr>
          <a:xfrm rot="2700000">
            <a:off x="5958909" y="219327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896003AE-E7AF-480D-AAD0-08463D7C93AF}"/>
              </a:ext>
            </a:extLst>
          </p:cNvPr>
          <p:cNvSpPr/>
          <p:nvPr/>
        </p:nvSpPr>
        <p:spPr>
          <a:xfrm rot="2700000">
            <a:off x="4436656" y="2193268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2914403" y="2193266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2" name="그룹 7">
            <a:extLst>
              <a:ext uri="{FF2B5EF4-FFF2-40B4-BE49-F238E27FC236}">
                <a16:creationId xmlns="" xmlns:a16="http://schemas.microsoft.com/office/drawing/2014/main" id="{56D90329-A7A7-4172-8D54-B483302B6A24}"/>
              </a:ext>
            </a:extLst>
          </p:cNvPr>
          <p:cNvGrpSpPr/>
          <p:nvPr/>
        </p:nvGrpSpPr>
        <p:grpSpPr>
          <a:xfrm>
            <a:off x="2006557" y="4295800"/>
            <a:ext cx="4071056" cy="901282"/>
            <a:chOff x="3189316" y="4309327"/>
            <a:chExt cx="2736304" cy="90128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F53D7039-33AD-48BF-A7DF-086DAFC235BD}"/>
                </a:ext>
              </a:extLst>
            </p:cNvPr>
            <p:cNvSpPr txBox="1"/>
            <p:nvPr/>
          </p:nvSpPr>
          <p:spPr>
            <a:xfrm>
              <a:off x="318931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EC64C7BE-A426-47E5-9488-5E2081BCACE7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66464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그룹 8">
            <a:extLst>
              <a:ext uri="{FF2B5EF4-FFF2-40B4-BE49-F238E27FC236}">
                <a16:creationId xmlns=""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006557" y="5308981"/>
            <a:ext cx="4071056" cy="901282"/>
            <a:chOff x="3189316" y="5173423"/>
            <a:chExt cx="2736304" cy="901282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2B647EB-721A-4558-A88D-3CD410B3A759}"/>
              </a:ext>
            </a:extLst>
          </p:cNvPr>
          <p:cNvSpPr txBox="1"/>
          <p:nvPr/>
        </p:nvSpPr>
        <p:spPr>
          <a:xfrm>
            <a:off x="966464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그룹 6">
            <a:extLst>
              <a:ext uri="{FF2B5EF4-FFF2-40B4-BE49-F238E27FC236}">
                <a16:creationId xmlns="" xmlns:a16="http://schemas.microsoft.com/office/drawing/2014/main" id="{EE8BCFB5-6286-47EC-9573-CE59EC80F1A5}"/>
              </a:ext>
            </a:extLst>
          </p:cNvPr>
          <p:cNvGrpSpPr/>
          <p:nvPr/>
        </p:nvGrpSpPr>
        <p:grpSpPr>
          <a:xfrm>
            <a:off x="7219796" y="4295800"/>
            <a:ext cx="4071056" cy="901282"/>
            <a:chOff x="7040896" y="4309327"/>
            <a:chExt cx="2736304" cy="901282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2DC2C007-7C8A-4F87-9E65-7B8536517A05}"/>
                </a:ext>
              </a:extLst>
            </p:cNvPr>
            <p:cNvSpPr txBox="1"/>
            <p:nvPr/>
          </p:nvSpPr>
          <p:spPr>
            <a:xfrm>
              <a:off x="704089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402C36B4-AC65-4A13-A00E-8BF86C3523FE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6179703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4" name="그룹 4">
            <a:extLst>
              <a:ext uri="{FF2B5EF4-FFF2-40B4-BE49-F238E27FC236}">
                <a16:creationId xmlns="" xmlns:a16="http://schemas.microsoft.com/office/drawing/2014/main" id="{86CC26EA-A172-47AF-915A-8857C3B78E8D}"/>
              </a:ext>
            </a:extLst>
          </p:cNvPr>
          <p:cNvGrpSpPr/>
          <p:nvPr/>
        </p:nvGrpSpPr>
        <p:grpSpPr>
          <a:xfrm>
            <a:off x="7219796" y="5308981"/>
            <a:ext cx="4071056" cy="901282"/>
            <a:chOff x="7040896" y="5173423"/>
            <a:chExt cx="2736304" cy="901282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35A2FEA1-AAE4-4E26-8907-9BBAA8A7A488}"/>
                </a:ext>
              </a:extLst>
            </p:cNvPr>
            <p:cNvSpPr txBox="1"/>
            <p:nvPr/>
          </p:nvSpPr>
          <p:spPr>
            <a:xfrm>
              <a:off x="704089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52F509AB-D8F1-429E-BBF1-226DE363BC15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179703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=""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="" xmlns:a16="http://schemas.microsoft.com/office/drawing/2014/main" id="{7657443C-47A6-4074-B400-4267F2E6A19D}"/>
              </a:ext>
            </a:extLst>
          </p:cNvPr>
          <p:cNvCxnSpPr>
            <a:cxnSpLocks/>
          </p:cNvCxnSpPr>
          <p:nvPr/>
        </p:nvCxnSpPr>
        <p:spPr>
          <a:xfrm>
            <a:off x="927427" y="4255803"/>
            <a:ext cx="3117717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="" xmlns:a16="http://schemas.microsoft.com/office/drawing/2014/main" id="{076EAA6B-59F8-4EFA-8068-F7C63C6750BD}"/>
              </a:ext>
            </a:extLst>
          </p:cNvPr>
          <p:cNvCxnSpPr>
            <a:cxnSpLocks/>
            <a:endCxn id="106" idx="19"/>
          </p:cNvCxnSpPr>
          <p:nvPr/>
        </p:nvCxnSpPr>
        <p:spPr>
          <a:xfrm>
            <a:off x="4034683" y="4255803"/>
            <a:ext cx="1607748" cy="181868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Donut 11">
            <a:extLst>
              <a:ext uri="{FF2B5EF4-FFF2-40B4-BE49-F238E27FC236}">
                <a16:creationId xmlns="" xmlns:a16="http://schemas.microsoft.com/office/drawing/2014/main" id="{BCA9F2A7-9BF7-477C-9935-4694102506BE}"/>
              </a:ext>
            </a:extLst>
          </p:cNvPr>
          <p:cNvSpPr/>
          <p:nvPr/>
        </p:nvSpPr>
        <p:spPr>
          <a:xfrm>
            <a:off x="1058731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=""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Donut 15">
            <a:extLst>
              <a:ext uri="{FF2B5EF4-FFF2-40B4-BE49-F238E27FC236}">
                <a16:creationId xmlns="" xmlns:a16="http://schemas.microsoft.com/office/drawing/2014/main" id="{86D9E9AA-034D-4070-A0FC-E522F9345F32}"/>
              </a:ext>
            </a:extLst>
          </p:cNvPr>
          <p:cNvSpPr/>
          <p:nvPr/>
        </p:nvSpPr>
        <p:spPr>
          <a:xfrm>
            <a:off x="10587316" y="4351464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5" name="Donut 16">
            <a:extLst>
              <a:ext uri="{FF2B5EF4-FFF2-40B4-BE49-F238E27FC236}">
                <a16:creationId xmlns=""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92742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6" name="Donut 17">
            <a:extLst>
              <a:ext uri="{FF2B5EF4-FFF2-40B4-BE49-F238E27FC236}">
                <a16:creationId xmlns="" xmlns:a16="http://schemas.microsoft.com/office/drawing/2014/main" id="{9893D04F-C4B3-44CA-B750-71465B74EA74}"/>
              </a:ext>
            </a:extLst>
          </p:cNvPr>
          <p:cNvSpPr/>
          <p:nvPr/>
        </p:nvSpPr>
        <p:spPr>
          <a:xfrm>
            <a:off x="927426" y="434686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="" xmlns:a16="http://schemas.microsoft.com/office/drawing/2014/main" id="{A8162E3B-B540-4FDB-9561-E16D6AC0DE73}"/>
              </a:ext>
            </a:extLst>
          </p:cNvPr>
          <p:cNvCxnSpPr>
            <a:cxnSpLocks/>
            <a:endCxn id="141" idx="26"/>
          </p:cNvCxnSpPr>
          <p:nvPr/>
        </p:nvCxnSpPr>
        <p:spPr>
          <a:xfrm>
            <a:off x="4298798" y="1831478"/>
            <a:ext cx="1487189" cy="30612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79605C62-61C9-4AD4-BD3F-9DD130824E65}"/>
              </a:ext>
            </a:extLst>
          </p:cNvPr>
          <p:cNvCxnSpPr>
            <a:cxnSpLocks/>
          </p:cNvCxnSpPr>
          <p:nvPr/>
        </p:nvCxnSpPr>
        <p:spPr>
          <a:xfrm flipH="1">
            <a:off x="6636009" y="1831477"/>
            <a:ext cx="1397644" cy="1371477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="" xmlns:a16="http://schemas.microsoft.com/office/drawing/2014/main" id="{9113CB6E-C0A4-4C5B-B640-3BE8157C1FCE}"/>
              </a:ext>
            </a:extLst>
          </p:cNvPr>
          <p:cNvGrpSpPr/>
          <p:nvPr/>
        </p:nvGrpSpPr>
        <p:grpSpPr>
          <a:xfrm>
            <a:off x="1710358" y="4435735"/>
            <a:ext cx="1830510" cy="1661994"/>
            <a:chOff x="2551704" y="4283314"/>
            <a:chExt cx="935720" cy="1661994"/>
          </a:xfrm>
        </p:grpSpPr>
        <p:sp>
          <p:nvSpPr>
            <p:cNvPr id="180" name="TextBox 179">
              <a:extLst>
                <a:ext uri="{FF2B5EF4-FFF2-40B4-BE49-F238E27FC236}">
                  <a16:creationId xmlns="" xmlns:a16="http://schemas.microsoft.com/office/drawing/2014/main" id="{ACCC8284-550D-431A-AF38-AFF6F903AD18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="" xmlns:a16="http://schemas.microsoft.com/office/drawing/2014/main" id="{19268363-7970-4FFE-BFD4-27DA0BFE96D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="" xmlns:a16="http://schemas.microsoft.com/office/drawing/2014/main" id="{98C3EB01-AE00-4800-A974-31AA2B672858}"/>
              </a:ext>
            </a:extLst>
          </p:cNvPr>
          <p:cNvGrpSpPr/>
          <p:nvPr/>
        </p:nvGrpSpPr>
        <p:grpSpPr>
          <a:xfrm>
            <a:off x="1710358" y="2019523"/>
            <a:ext cx="1830505" cy="1661994"/>
            <a:chOff x="2551705" y="4283314"/>
            <a:chExt cx="935718" cy="1661994"/>
          </a:xfrm>
        </p:grpSpPr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CD4B597B-4EA2-402D-901A-96FD59F3CA8A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="" xmlns:a16="http://schemas.microsoft.com/office/drawing/2014/main" id="{FB1E78D8-C334-4750-8D08-B01A15B9CE96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="" xmlns:a16="http://schemas.microsoft.com/office/drawing/2014/main" id="{A84824C4-0175-4016-8F25-0A66FD64C052}"/>
              </a:ext>
            </a:extLst>
          </p:cNvPr>
          <p:cNvCxnSpPr>
            <a:cxnSpLocks/>
          </p:cNvCxnSpPr>
          <p:nvPr/>
        </p:nvCxnSpPr>
        <p:spPr>
          <a:xfrm flipV="1">
            <a:off x="6625396" y="4255803"/>
            <a:ext cx="1555566" cy="318192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="" xmlns:a16="http://schemas.microsoft.com/office/drawing/2014/main" id="{1913687F-4F8A-4E6A-BC47-8438C57AFA88}"/>
              </a:ext>
            </a:extLst>
          </p:cNvPr>
          <p:cNvGrpSpPr/>
          <p:nvPr/>
        </p:nvGrpSpPr>
        <p:grpSpPr>
          <a:xfrm>
            <a:off x="8580363" y="4435735"/>
            <a:ext cx="1872099" cy="1661994"/>
            <a:chOff x="2551705" y="4283314"/>
            <a:chExt cx="935719" cy="1661994"/>
          </a:xfrm>
        </p:grpSpPr>
        <p:sp>
          <p:nvSpPr>
            <p:cNvPr id="187" name="TextBox 186">
              <a:extLst>
                <a:ext uri="{FF2B5EF4-FFF2-40B4-BE49-F238E27FC236}">
                  <a16:creationId xmlns="" xmlns:a16="http://schemas.microsoft.com/office/drawing/2014/main" id="{C25C31CF-53F4-43F3-BF93-E4ABDEEED2EB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13CDF09F-66D8-460A-B760-0C1D9AB62442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="" xmlns:a16="http://schemas.microsoft.com/office/drawing/2014/main" id="{9651D794-E945-4BAD-A8DC-62D0AA8FD0C8}"/>
              </a:ext>
            </a:extLst>
          </p:cNvPr>
          <p:cNvGrpSpPr/>
          <p:nvPr/>
        </p:nvGrpSpPr>
        <p:grpSpPr>
          <a:xfrm>
            <a:off x="8580363" y="2019523"/>
            <a:ext cx="1872099" cy="1661994"/>
            <a:chOff x="2551705" y="4283314"/>
            <a:chExt cx="935719" cy="1661994"/>
          </a:xfrm>
        </p:grpSpPr>
        <p:sp>
          <p:nvSpPr>
            <p:cNvPr id="190" name="TextBox 189">
              <a:extLst>
                <a:ext uri="{FF2B5EF4-FFF2-40B4-BE49-F238E27FC236}">
                  <a16:creationId xmlns="" xmlns:a16="http://schemas.microsoft.com/office/drawing/2014/main" id="{7BB6EDAC-44EE-4E2C-BD2A-EEAB2BC72CEF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="" xmlns:a16="http://schemas.microsoft.com/office/drawing/2014/main" id="{0E3AAD32-41B7-4185-8FB9-6951E61CA772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Rounded Rectangle 5">
            <a:extLst>
              <a:ext uri="{FF2B5EF4-FFF2-40B4-BE49-F238E27FC236}">
                <a16:creationId xmlns="" xmlns:a16="http://schemas.microsoft.com/office/drawing/2014/main" id="{28DA5766-D97C-4602-83F8-397EDD4F828F}"/>
              </a:ext>
            </a:extLst>
          </p:cNvPr>
          <p:cNvSpPr/>
          <p:nvPr/>
        </p:nvSpPr>
        <p:spPr>
          <a:xfrm flipH="1">
            <a:off x="10741926" y="453652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3" name="Teardrop 1">
            <a:extLst>
              <a:ext uri="{FF2B5EF4-FFF2-40B4-BE49-F238E27FC236}">
                <a16:creationId xmlns="" xmlns:a16="http://schemas.microsoft.com/office/drawing/2014/main" id="{DA57A903-C94E-4050-A050-610A86A35F53}"/>
              </a:ext>
            </a:extLst>
          </p:cNvPr>
          <p:cNvSpPr/>
          <p:nvPr/>
        </p:nvSpPr>
        <p:spPr>
          <a:xfrm rot="18805991">
            <a:off x="1077694" y="216898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4" name="Rectangle 130">
            <a:extLst>
              <a:ext uri="{FF2B5EF4-FFF2-40B4-BE49-F238E27FC236}">
                <a16:creationId xmlns="" xmlns:a16="http://schemas.microsoft.com/office/drawing/2014/main" id="{52048933-1F3A-413A-B692-6632D97F7B84}"/>
              </a:ext>
            </a:extLst>
          </p:cNvPr>
          <p:cNvSpPr/>
          <p:nvPr/>
        </p:nvSpPr>
        <p:spPr>
          <a:xfrm>
            <a:off x="10750984" y="220192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5" name="Block Arc 25">
            <a:extLst>
              <a:ext uri="{FF2B5EF4-FFF2-40B4-BE49-F238E27FC236}">
                <a16:creationId xmlns="" xmlns:a16="http://schemas.microsoft.com/office/drawing/2014/main" id="{35F1C72C-C95F-45E1-B2F9-BA4F17419ADE}"/>
              </a:ext>
            </a:extLst>
          </p:cNvPr>
          <p:cNvSpPr>
            <a:spLocks noChangeAspect="1"/>
          </p:cNvSpPr>
          <p:nvPr/>
        </p:nvSpPr>
        <p:spPr>
          <a:xfrm>
            <a:off x="1136051" y="4474845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=""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="" xmlns:a16="http://schemas.microsoft.com/office/drawing/2014/main" id="{8F534659-A279-4BE2-A512-0CF8449D3BDE}"/>
              </a:ext>
            </a:extLst>
          </p:cNvPr>
          <p:cNvSpPr/>
          <p:nvPr/>
        </p:nvSpPr>
        <p:spPr>
          <a:xfrm>
            <a:off x="6357742" y="3103246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="" xmlns:a16="http://schemas.microsoft.com/office/drawing/2014/main" id="{D3DBD966-BFF0-46E2-B94B-E99D00F4C165}"/>
              </a:ext>
            </a:extLst>
          </p:cNvPr>
          <p:cNvSpPr/>
          <p:nvPr/>
        </p:nvSpPr>
        <p:spPr>
          <a:xfrm>
            <a:off x="6149762" y="4423039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="" xmlns:a16="http://schemas.microsoft.com/office/drawing/2014/main" id="{62C332BE-22E3-4BE5-AEC5-B84563974C26}"/>
              </a:ext>
            </a:extLst>
          </p:cNvPr>
          <p:cNvSpPr/>
          <p:nvPr/>
        </p:nvSpPr>
        <p:spPr>
          <a:xfrm>
            <a:off x="5475553" y="5912698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CA1D6E9-6A2B-4A31-B635-47FE1C4E110F}"/>
              </a:ext>
            </a:extLst>
          </p:cNvPr>
          <p:cNvSpPr txBox="1"/>
          <p:nvPr/>
        </p:nvSpPr>
        <p:spPr>
          <a:xfrm>
            <a:off x="609763" y="2397948"/>
            <a:ext cx="333798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60A562B-33CB-42DE-9C87-CBA5F59FE7EF}"/>
              </a:ext>
            </a:extLst>
          </p:cNvPr>
          <p:cNvSpPr txBox="1"/>
          <p:nvPr/>
        </p:nvSpPr>
        <p:spPr>
          <a:xfrm>
            <a:off x="539424" y="516386"/>
            <a:ext cx="788831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 </a:t>
            </a:r>
            <a:r>
              <a:rPr lang="en-GB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GB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</a:t>
            </a:r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ith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4800" dirty="0">
                <a:solidFill>
                  <a:schemeClr val="accent4"/>
                </a:solidFill>
                <a:cs typeface="Arial" pitchFamily="34" charset="0"/>
              </a:rPr>
              <a:t>A</a:t>
            </a:r>
            <a:r>
              <a:rPr lang="en-US" altLang="ko-KR" sz="4800" dirty="0">
                <a:solidFill>
                  <a:schemeClr val="accent4"/>
                </a:solidFill>
                <a:cs typeface="Arial" pitchFamily="34" charset="0"/>
              </a:rPr>
              <a:t>llppt.com</a:t>
            </a:r>
            <a:endParaRPr lang="ko-KR" altLang="en-US" sz="4800" dirty="0">
              <a:solidFill>
                <a:schemeClr val="accent4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110D0A9-1126-44C1-BDF9-7E425B997079}"/>
              </a:ext>
            </a:extLst>
          </p:cNvPr>
          <p:cNvCxnSpPr>
            <a:cxnSpLocks/>
          </p:cNvCxnSpPr>
          <p:nvPr/>
        </p:nvCxnSpPr>
        <p:spPr>
          <a:xfrm flipV="1">
            <a:off x="2901461" y="1455345"/>
            <a:ext cx="9290539" cy="5402069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agon 11">
            <a:extLst>
              <a:ext uri="{FF2B5EF4-FFF2-40B4-BE49-F238E27FC236}">
                <a16:creationId xmlns="" xmlns:a16="http://schemas.microsoft.com/office/drawing/2014/main" id="{B1365D2C-CEB9-4709-913A-1DF418127936}"/>
              </a:ext>
            </a:extLst>
          </p:cNvPr>
          <p:cNvSpPr/>
          <p:nvPr/>
        </p:nvSpPr>
        <p:spPr>
          <a:xfrm rot="19800000">
            <a:off x="4761799" y="4794511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="" xmlns:a16="http://schemas.microsoft.com/office/drawing/2014/main" id="{0AD12CC4-C2B4-4B09-A91E-FB2AF0240BBE}"/>
              </a:ext>
            </a:extLst>
          </p:cNvPr>
          <p:cNvSpPr/>
          <p:nvPr/>
        </p:nvSpPr>
        <p:spPr>
          <a:xfrm rot="19800000">
            <a:off x="6350151" y="3880072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="" xmlns:a16="http://schemas.microsoft.com/office/drawing/2014/main" id="{09366E70-DE22-4C3E-BC4A-062199A1E8DB}"/>
              </a:ext>
            </a:extLst>
          </p:cNvPr>
          <p:cNvSpPr/>
          <p:nvPr/>
        </p:nvSpPr>
        <p:spPr>
          <a:xfrm rot="19800000">
            <a:off x="7938503" y="2965633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="" xmlns:a16="http://schemas.microsoft.com/office/drawing/2014/main" id="{84493BDF-72A7-4E0C-84AC-C66B0E349B48}"/>
              </a:ext>
            </a:extLst>
          </p:cNvPr>
          <p:cNvSpPr/>
          <p:nvPr/>
        </p:nvSpPr>
        <p:spPr>
          <a:xfrm rot="19800000">
            <a:off x="9526854" y="2051194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51">
            <a:extLst>
              <a:ext uri="{FF2B5EF4-FFF2-40B4-BE49-F238E27FC236}">
                <a16:creationId xmlns="" xmlns:a16="http://schemas.microsoft.com/office/drawing/2014/main" id="{A233037D-B0B4-4098-BE35-D0FEC4D037FA}"/>
              </a:ext>
            </a:extLst>
          </p:cNvPr>
          <p:cNvSpPr/>
          <p:nvPr/>
        </p:nvSpPr>
        <p:spPr>
          <a:xfrm>
            <a:off x="10003571" y="2481690"/>
            <a:ext cx="430793" cy="3159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ed Rectangle 6">
            <a:extLst>
              <a:ext uri="{FF2B5EF4-FFF2-40B4-BE49-F238E27FC236}">
                <a16:creationId xmlns="" xmlns:a16="http://schemas.microsoft.com/office/drawing/2014/main" id="{BEE81E07-CE41-4F39-B6D6-991449BB33F0}"/>
              </a:ext>
            </a:extLst>
          </p:cNvPr>
          <p:cNvSpPr/>
          <p:nvPr/>
        </p:nvSpPr>
        <p:spPr>
          <a:xfrm>
            <a:off x="8409549" y="3359948"/>
            <a:ext cx="447553" cy="45502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Teardrop 1">
            <a:extLst>
              <a:ext uri="{FF2B5EF4-FFF2-40B4-BE49-F238E27FC236}">
                <a16:creationId xmlns="" xmlns:a16="http://schemas.microsoft.com/office/drawing/2014/main" id="{3D55513B-F4C9-498E-B926-863202B774A0}"/>
              </a:ext>
            </a:extLst>
          </p:cNvPr>
          <p:cNvSpPr/>
          <p:nvPr/>
        </p:nvSpPr>
        <p:spPr>
          <a:xfrm rot="18805991">
            <a:off x="6810028" y="4209904"/>
            <a:ext cx="487476" cy="48238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27">
            <a:extLst>
              <a:ext uri="{FF2B5EF4-FFF2-40B4-BE49-F238E27FC236}">
                <a16:creationId xmlns="" xmlns:a16="http://schemas.microsoft.com/office/drawing/2014/main" id="{0541583C-9395-44A4-B927-875A509B2675}"/>
              </a:ext>
            </a:extLst>
          </p:cNvPr>
          <p:cNvSpPr/>
          <p:nvPr/>
        </p:nvSpPr>
        <p:spPr>
          <a:xfrm>
            <a:off x="5241721" y="5210868"/>
            <a:ext cx="448067" cy="34417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42475350-A6FC-461E-8ACC-5358F4175141}"/>
              </a:ext>
            </a:extLst>
          </p:cNvPr>
          <p:cNvGrpSpPr/>
          <p:nvPr/>
        </p:nvGrpSpPr>
        <p:grpSpPr>
          <a:xfrm>
            <a:off x="4532305" y="3627152"/>
            <a:ext cx="1818547" cy="911229"/>
            <a:chOff x="3131840" y="2204864"/>
            <a:chExt cx="3096344" cy="911229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38D4D2B-4FEA-4FD3-A6CD-AE266339E5B3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535DB898-B58C-45FF-A13C-6C685E2979EF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71AA9675-8533-452A-BAD1-3E43E9153333}"/>
              </a:ext>
            </a:extLst>
          </p:cNvPr>
          <p:cNvGrpSpPr/>
          <p:nvPr/>
        </p:nvGrpSpPr>
        <p:grpSpPr>
          <a:xfrm>
            <a:off x="6119241" y="2707196"/>
            <a:ext cx="1818547" cy="911229"/>
            <a:chOff x="3131840" y="2204864"/>
            <a:chExt cx="3096344" cy="911229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EEB043B-ED32-491E-80D5-A5E3924A689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E56BC125-F404-450F-ADB0-19CF8AE784A8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FB95E18B-D819-4A54-8359-A92060CF0E28}"/>
              </a:ext>
            </a:extLst>
          </p:cNvPr>
          <p:cNvGrpSpPr/>
          <p:nvPr/>
        </p:nvGrpSpPr>
        <p:grpSpPr>
          <a:xfrm>
            <a:off x="7706177" y="1787239"/>
            <a:ext cx="1818547" cy="911229"/>
            <a:chOff x="3131840" y="2204864"/>
            <a:chExt cx="3096344" cy="911229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199F55F8-3D4B-408F-9F9F-B558A5F7302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D8043B30-8EEA-4332-A00F-611A8A12AE6E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0E87B124-EDE4-4694-AAA5-92E404D1306D}"/>
              </a:ext>
            </a:extLst>
          </p:cNvPr>
          <p:cNvGrpSpPr/>
          <p:nvPr/>
        </p:nvGrpSpPr>
        <p:grpSpPr>
          <a:xfrm>
            <a:off x="9293114" y="867282"/>
            <a:ext cx="1818547" cy="911229"/>
            <a:chOff x="3131840" y="2204864"/>
            <a:chExt cx="3096344" cy="911229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ABC54980-0CCF-4BBE-9060-3BF6D8B7741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3C75EC7-1AEB-49ED-A6BB-FBE088A429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75B53D4-842A-4E53-9529-1C16FB1A2F29}"/>
              </a:ext>
            </a:extLst>
          </p:cNvPr>
          <p:cNvSpPr txBox="1"/>
          <p:nvPr/>
        </p:nvSpPr>
        <p:spPr>
          <a:xfrm>
            <a:off x="4962183" y="6175598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38E9A7-62A5-441E-9AED-8C4362090F3A}"/>
              </a:ext>
            </a:extLst>
          </p:cNvPr>
          <p:cNvSpPr txBox="1"/>
          <p:nvPr/>
        </p:nvSpPr>
        <p:spPr>
          <a:xfrm>
            <a:off x="6558987" y="5268815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28BAC81-66FC-4C2D-9946-9F641792C485}"/>
              </a:ext>
            </a:extLst>
          </p:cNvPr>
          <p:cNvSpPr txBox="1"/>
          <p:nvPr/>
        </p:nvSpPr>
        <p:spPr>
          <a:xfrm>
            <a:off x="8155791" y="4362032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3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7F3E112-F5D2-4620-9E87-4EB81C76F6A1}"/>
              </a:ext>
            </a:extLst>
          </p:cNvPr>
          <p:cNvSpPr txBox="1"/>
          <p:nvPr/>
        </p:nvSpPr>
        <p:spPr>
          <a:xfrm>
            <a:off x="9752595" y="3455249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4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8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7828722" y="853024"/>
            <a:ext cx="39185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9334536" y="58065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542427A-0553-4374-929A-C3F476F16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7D2612-1D9F-4C16-B8C4-9907F02E1FA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5E42F44F-03B8-42D5-8585-5B65DF7BA732}"/>
              </a:ext>
            </a:extLst>
          </p:cNvPr>
          <p:cNvSpPr txBox="1">
            <a:spLocks/>
          </p:cNvSpPr>
          <p:nvPr/>
        </p:nvSpPr>
        <p:spPr>
          <a:xfrm>
            <a:off x="3678846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46AEBB3-9E75-48B7-B7C9-0DE4010FE3AC}"/>
              </a:ext>
            </a:extLst>
          </p:cNvPr>
          <p:cNvGrpSpPr/>
          <p:nvPr/>
        </p:nvGrpSpPr>
        <p:grpSpPr>
          <a:xfrm>
            <a:off x="7198661" y="978841"/>
            <a:ext cx="4075512" cy="4900317"/>
            <a:chOff x="1174375" y="2336857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="" xmlns:a16="http://schemas.microsoft.com/office/drawing/2014/main" id="{DB75A3A8-8765-4E61-8909-8E9044D01F3F}"/>
                </a:ext>
              </a:extLst>
            </p:cNvPr>
            <p:cNvSpPr/>
            <p:nvPr/>
          </p:nvSpPr>
          <p:spPr>
            <a:xfrm>
              <a:off x="1174375" y="2336857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56124444-64AF-4DA6-A330-3FE2402D472E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6" name="Graphic 4">
                <a:extLst>
                  <a:ext uri="{FF2B5EF4-FFF2-40B4-BE49-F238E27FC236}">
                    <a16:creationId xmlns="" xmlns:a16="http://schemas.microsoft.com/office/drawing/2014/main" id="{F8F33F1F-3165-4A87-A049-F5D6ED47BBCC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81C5C032-FF37-4EDE-9D42-5F99473BE38E}"/>
                  </a:ext>
                </a:extLst>
              </p:cNvPr>
              <p:cNvSpPr/>
              <p:nvPr/>
            </p:nvSpPr>
            <p:spPr>
              <a:xfrm>
                <a:off x="1861870" y="2758332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212BC73-D10B-4ABF-97ED-39822C5F1E89}"/>
              </a:ext>
            </a:extLst>
          </p:cNvPr>
          <p:cNvSpPr/>
          <p:nvPr/>
        </p:nvSpPr>
        <p:spPr>
          <a:xfrm>
            <a:off x="683702" y="661576"/>
            <a:ext cx="5412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5400" dirty="0">
                <a:solidFill>
                  <a:schemeClr val="accent4"/>
                </a:solidFill>
              </a:rPr>
              <a:t>ARTIFICIAL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683702" y="1534158"/>
            <a:ext cx="5412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INTELLIGENCE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D26A5C-D3E8-4FFA-9E86-BE5A954AAF00}"/>
              </a:ext>
            </a:extLst>
          </p:cNvPr>
          <p:cNvSpPr txBox="1"/>
          <p:nvPr/>
        </p:nvSpPr>
        <p:spPr>
          <a:xfrm>
            <a:off x="683702" y="2760727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ALLPPT </a:t>
            </a:r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for your </a:t>
            </a:r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962375-4251-483A-8505-849A0197F623}"/>
              </a:ext>
            </a:extLst>
          </p:cNvPr>
          <p:cNvSpPr txBox="1"/>
          <p:nvPr/>
        </p:nvSpPr>
        <p:spPr>
          <a:xfrm>
            <a:off x="683703" y="3485590"/>
            <a:ext cx="5769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8999" y="1567127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33001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6837146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8">
            <a:extLst>
              <a:ext uri="{FF2B5EF4-FFF2-40B4-BE49-F238E27FC236}">
                <a16:creationId xmlns=""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1298991" y="1975546"/>
            <a:ext cx="1923387" cy="805159"/>
            <a:chOff x="1316574" y="2133806"/>
            <a:chExt cx="1652623" cy="805159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VISION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=""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8955274" y="1993778"/>
            <a:ext cx="1880011" cy="805159"/>
            <a:chOff x="9200245" y="2152037"/>
            <a:chExt cx="1652623" cy="805159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MISSION</a:t>
              </a:r>
            </a:p>
          </p:txBody>
        </p:sp>
      </p:grpSp>
      <p:sp>
        <p:nvSpPr>
          <p:cNvPr id="11" name="Rounded Rectangular Callout 31">
            <a:extLst>
              <a:ext uri="{FF2B5EF4-FFF2-40B4-BE49-F238E27FC236}">
                <a16:creationId xmlns="" xmlns:a16="http://schemas.microsoft.com/office/drawing/2014/main" id="{FDFDF9E1-F4D2-4A03-9742-4AFE0B15CE5C}"/>
              </a:ext>
            </a:extLst>
          </p:cNvPr>
          <p:cNvSpPr/>
          <p:nvPr/>
        </p:nvSpPr>
        <p:spPr>
          <a:xfrm flipH="1">
            <a:off x="1766846" y="455717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2" name="그룹 6">
            <a:extLst>
              <a:ext uri="{FF2B5EF4-FFF2-40B4-BE49-F238E27FC236}">
                <a16:creationId xmlns="" xmlns:a16="http://schemas.microsoft.com/office/drawing/2014/main" id="{080401F7-B4F9-4015-8C48-418CAE8361E7}"/>
              </a:ext>
            </a:extLst>
          </p:cNvPr>
          <p:cNvGrpSpPr/>
          <p:nvPr/>
        </p:nvGrpSpPr>
        <p:grpSpPr>
          <a:xfrm>
            <a:off x="959389" y="5143762"/>
            <a:ext cx="2262988" cy="766247"/>
            <a:chOff x="1730330" y="5175558"/>
            <a:chExt cx="1742087" cy="766247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C1DF2CC-8381-40B3-83C3-1AED5E002C66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41C97BF-FB1C-48C3-88EF-15F5210E6D4C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47">
            <a:extLst>
              <a:ext uri="{FF2B5EF4-FFF2-40B4-BE49-F238E27FC236}">
                <a16:creationId xmlns="" xmlns:a16="http://schemas.microsoft.com/office/drawing/2014/main" id="{20BE94BC-1BBC-40AD-BCDE-F031B1FC894C}"/>
              </a:ext>
            </a:extLst>
          </p:cNvPr>
          <p:cNvSpPr/>
          <p:nvPr/>
        </p:nvSpPr>
        <p:spPr>
          <a:xfrm flipH="1">
            <a:off x="5764788" y="455803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7" name="그룹 4">
            <a:extLst>
              <a:ext uri="{FF2B5EF4-FFF2-40B4-BE49-F238E27FC236}">
                <a16:creationId xmlns="" xmlns:a16="http://schemas.microsoft.com/office/drawing/2014/main" id="{200A9A07-B1E1-4E30-A933-28B210E3FC01}"/>
              </a:ext>
            </a:extLst>
          </p:cNvPr>
          <p:cNvGrpSpPr/>
          <p:nvPr/>
        </p:nvGrpSpPr>
        <p:grpSpPr>
          <a:xfrm>
            <a:off x="4957331" y="5144622"/>
            <a:ext cx="2262988" cy="766247"/>
            <a:chOff x="3727326" y="5176417"/>
            <a:chExt cx="1742087" cy="766247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1F3A3A4-5295-431D-9E34-82AD90E67F49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6153F69-C77C-4D44-9ACE-E8FFEA1253A7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0" name="Rounded Rectangular Callout 51">
            <a:extLst>
              <a:ext uri="{FF2B5EF4-FFF2-40B4-BE49-F238E27FC236}">
                <a16:creationId xmlns="" xmlns:a16="http://schemas.microsoft.com/office/drawing/2014/main" id="{1A52B549-BCEF-4813-B24C-B7C9F1CEBE5D}"/>
              </a:ext>
            </a:extLst>
          </p:cNvPr>
          <p:cNvSpPr/>
          <p:nvPr/>
        </p:nvSpPr>
        <p:spPr>
          <a:xfrm flipH="1">
            <a:off x="9762730" y="455889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1" name="그룹 2">
            <a:extLst>
              <a:ext uri="{FF2B5EF4-FFF2-40B4-BE49-F238E27FC236}">
                <a16:creationId xmlns="" xmlns:a16="http://schemas.microsoft.com/office/drawing/2014/main" id="{272E0318-68D8-47F9-A95F-1F9B0CA7D71B}"/>
              </a:ext>
            </a:extLst>
          </p:cNvPr>
          <p:cNvGrpSpPr/>
          <p:nvPr/>
        </p:nvGrpSpPr>
        <p:grpSpPr>
          <a:xfrm>
            <a:off x="8955273" y="5145480"/>
            <a:ext cx="2262988" cy="766247"/>
            <a:chOff x="5724322" y="5177276"/>
            <a:chExt cx="1742087" cy="766247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9BC6F2A-750D-4164-8E2F-32C7C2131520}"/>
                </a:ext>
              </a:extLst>
            </p:cNvPr>
            <p:cNvSpPr txBox="1"/>
            <p:nvPr/>
          </p:nvSpPr>
          <p:spPr>
            <a:xfrm>
              <a:off x="5724323" y="5389525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D84FD256-3B70-48A8-AC66-87629FA32BF6}"/>
                </a:ext>
              </a:extLst>
            </p:cNvPr>
            <p:cNvSpPr txBox="1"/>
            <p:nvPr/>
          </p:nvSpPr>
          <p:spPr>
            <a:xfrm>
              <a:off x="5724322" y="5177276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D7D1D48D-5A93-4498-A4A1-F4A70817E4C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="" xmlns:a16="http://schemas.microsoft.com/office/drawing/2014/main" id="{3E4BDAC9-1C3A-4981-A0BA-735309EEDE93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=""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651608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59D06C83-5877-4F4A-9FC5-533EA8AD484C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208661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Methodology &amp; Design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59026752"/>
              </p:ext>
            </p:extLst>
          </p:nvPr>
        </p:nvGraphicFramePr>
        <p:xfrm>
          <a:off x="1011128" y="1346548"/>
          <a:ext cx="9811359" cy="497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55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그룹 28">
            <a:extLst>
              <a:ext uri="{FF2B5EF4-FFF2-40B4-BE49-F238E27FC236}">
                <a16:creationId xmlns="" xmlns:a16="http://schemas.microsoft.com/office/drawing/2014/main" id="{9062EB3C-795C-451F-BFF7-95BB76420ED4}"/>
              </a:ext>
            </a:extLst>
          </p:cNvPr>
          <p:cNvGrpSpPr/>
          <p:nvPr/>
        </p:nvGrpSpPr>
        <p:grpSpPr>
          <a:xfrm>
            <a:off x="923108" y="2193005"/>
            <a:ext cx="10345786" cy="3812360"/>
            <a:chOff x="923107" y="2034749"/>
            <a:chExt cx="10345786" cy="3812360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B45F4A82-A194-43F3-B6CB-3287C9DF2C2D}"/>
                </a:ext>
              </a:extLst>
            </p:cNvPr>
            <p:cNvSpPr/>
            <p:nvPr/>
          </p:nvSpPr>
          <p:spPr>
            <a:xfrm>
              <a:off x="923107" y="2034749"/>
              <a:ext cx="10345786" cy="3812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="" xmlns:a16="http://schemas.microsoft.com/office/drawing/2014/main" id="{54150E97-278E-4B3D-B9AB-8DC020BED044}"/>
                </a:ext>
              </a:extLst>
            </p:cNvPr>
            <p:cNvSpPr/>
            <p:nvPr/>
          </p:nvSpPr>
          <p:spPr>
            <a:xfrm>
              <a:off x="1285688" y="301457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="" xmlns:a16="http://schemas.microsoft.com/office/drawing/2014/main" id="{03B54220-90AF-4800-943F-B0079DEDCEF3}"/>
                </a:ext>
              </a:extLst>
            </p:cNvPr>
            <p:cNvSpPr/>
            <p:nvPr/>
          </p:nvSpPr>
          <p:spPr>
            <a:xfrm>
              <a:off x="1285688" y="349112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="" xmlns:a16="http://schemas.microsoft.com/office/drawing/2014/main" id="{796B2C55-4ED7-44E9-A6A5-38CC4A53A8B9}"/>
                </a:ext>
              </a:extLst>
            </p:cNvPr>
            <p:cNvSpPr/>
            <p:nvPr/>
          </p:nvSpPr>
          <p:spPr>
            <a:xfrm>
              <a:off x="1285688" y="396766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="" xmlns:a16="http://schemas.microsoft.com/office/drawing/2014/main" id="{69DF41EA-FE75-4F42-AD9E-C3716CCB66EE}"/>
                </a:ext>
              </a:extLst>
            </p:cNvPr>
            <p:cNvSpPr/>
            <p:nvPr/>
          </p:nvSpPr>
          <p:spPr>
            <a:xfrm>
              <a:off x="1285688" y="444421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13">
              <a:extLst>
                <a:ext uri="{FF2B5EF4-FFF2-40B4-BE49-F238E27FC236}">
                  <a16:creationId xmlns="" xmlns:a16="http://schemas.microsoft.com/office/drawing/2014/main" id="{91769AF5-3E62-44B4-9845-423C34A7B08B}"/>
                </a:ext>
              </a:extLst>
            </p:cNvPr>
            <p:cNvSpPr/>
            <p:nvPr/>
          </p:nvSpPr>
          <p:spPr>
            <a:xfrm>
              <a:off x="1285688" y="492075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Rounded Rectangle 14">
              <a:extLst>
                <a:ext uri="{FF2B5EF4-FFF2-40B4-BE49-F238E27FC236}">
                  <a16:creationId xmlns="" xmlns:a16="http://schemas.microsoft.com/office/drawing/2014/main" id="{2216C4CE-FC65-4A8D-AD24-B40D382F5AB5}"/>
                </a:ext>
              </a:extLst>
            </p:cNvPr>
            <p:cNvSpPr/>
            <p:nvPr/>
          </p:nvSpPr>
          <p:spPr>
            <a:xfrm>
              <a:off x="1285688" y="5397301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그룹 38">
            <a:extLst>
              <a:ext uri="{FF2B5EF4-FFF2-40B4-BE49-F238E27FC236}">
                <a16:creationId xmlns=""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3174158" y="1970946"/>
            <a:ext cx="8036926" cy="4263657"/>
            <a:chOff x="3174158" y="1812689"/>
            <a:chExt cx="8036926" cy="4263657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=""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="" xmlns:a16="http://schemas.microsoft.com/office/drawing/2014/main" id="{5507868B-D12B-4FF7-ADC4-B80119D8BCF7}"/>
                </a:ext>
              </a:extLst>
            </p:cNvPr>
            <p:cNvSpPr/>
            <p:nvPr/>
          </p:nvSpPr>
          <p:spPr>
            <a:xfrm rot="16200000">
              <a:off x="9789273" y="610765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=""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=""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="" xmlns:a16="http://schemas.microsoft.com/office/drawing/2014/main" id="{AEF7C878-A451-4513-A407-0EE86D8F3CE1}"/>
                </a:ext>
              </a:extLst>
            </p:cNvPr>
            <p:cNvSpPr/>
            <p:nvPr/>
          </p:nvSpPr>
          <p:spPr>
            <a:xfrm rot="16200000" flipH="1">
              <a:off x="9789273" y="4647053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=""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=""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사각형: 둥근 위쪽 모서리 34">
              <a:extLst>
                <a:ext uri="{FF2B5EF4-FFF2-40B4-BE49-F238E27FC236}">
                  <a16:creationId xmlns="" xmlns:a16="http://schemas.microsoft.com/office/drawing/2014/main" id="{1B1E08A6-461C-42BB-9ED8-7B67C922A242}"/>
                </a:ext>
              </a:extLst>
            </p:cNvPr>
            <p:cNvSpPr/>
            <p:nvPr/>
          </p:nvSpPr>
          <p:spPr>
            <a:xfrm rot="10800000">
              <a:off x="8840943" y="1812690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=""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=""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사각형: 둥근 위쪽 모서리 37">
              <a:extLst>
                <a:ext uri="{FF2B5EF4-FFF2-40B4-BE49-F238E27FC236}">
                  <a16:creationId xmlns="" xmlns:a16="http://schemas.microsoft.com/office/drawing/2014/main" id="{40886465-D38F-4AE2-BDF8-C76C3F560E27}"/>
                </a:ext>
              </a:extLst>
            </p:cNvPr>
            <p:cNvSpPr/>
            <p:nvPr/>
          </p:nvSpPr>
          <p:spPr>
            <a:xfrm>
              <a:off x="8840943" y="5535342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=""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02272"/>
              </p:ext>
            </p:extLst>
          </p:nvPr>
        </p:nvGraphicFramePr>
        <p:xfrm>
          <a:off x="888277" y="1838930"/>
          <a:ext cx="10380617" cy="4444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4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20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120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120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8596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84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762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9286D33-F0FB-40C8-B794-CC4FFAD92C0B}"/>
              </a:ext>
            </a:extLst>
          </p:cNvPr>
          <p:cNvSpPr txBox="1"/>
          <p:nvPr/>
        </p:nvSpPr>
        <p:spPr>
          <a:xfrm>
            <a:off x="602255" y="668491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ADBE886-DF02-4BB1-BCD7-07DD8BE68A33}"/>
              </a:ext>
            </a:extLst>
          </p:cNvPr>
          <p:cNvSpPr txBox="1"/>
          <p:nvPr/>
        </p:nvSpPr>
        <p:spPr>
          <a:xfrm>
            <a:off x="602255" y="3518502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DA9BB21-D50D-4F27-9760-A4D5CABDE138}"/>
              </a:ext>
            </a:extLst>
          </p:cNvPr>
          <p:cNvSpPr txBox="1"/>
          <p:nvPr/>
        </p:nvSpPr>
        <p:spPr>
          <a:xfrm>
            <a:off x="602255" y="4271795"/>
            <a:ext cx="3513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AD7E834-9E8D-49D0-8744-9A9E3ABD8D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3A9FF89-04B8-48A5-B4A4-C77462AAD8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4118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2">
            <a:extLst>
              <a:ext uri="{FF2B5EF4-FFF2-40B4-BE49-F238E27FC236}">
                <a16:creationId xmlns="" xmlns:a16="http://schemas.microsoft.com/office/drawing/2014/main" id="{5A52151D-9E3D-469E-88AA-89DF750B7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51037"/>
              </p:ext>
            </p:extLst>
          </p:nvPr>
        </p:nvGraphicFramePr>
        <p:xfrm>
          <a:off x="8643596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8A73E00F-1867-43FB-9B62-3B5C38A7C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289292"/>
              </p:ext>
            </p:extLst>
          </p:nvPr>
        </p:nvGraphicFramePr>
        <p:xfrm>
          <a:off x="1421725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Heart 3">
            <a:extLst>
              <a:ext uri="{FF2B5EF4-FFF2-40B4-BE49-F238E27FC236}">
                <a16:creationId xmlns="" xmlns:a16="http://schemas.microsoft.com/office/drawing/2014/main" id="{EF32E24F-B41B-4628-B4DE-9811AB199112}"/>
              </a:ext>
            </a:extLst>
          </p:cNvPr>
          <p:cNvSpPr/>
          <p:nvPr/>
        </p:nvSpPr>
        <p:spPr>
          <a:xfrm>
            <a:off x="2013792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Heart 3">
            <a:extLst>
              <a:ext uri="{FF2B5EF4-FFF2-40B4-BE49-F238E27FC236}">
                <a16:creationId xmlns="" xmlns:a16="http://schemas.microsoft.com/office/drawing/2014/main" id="{00F9E966-183E-4ABB-809E-0515E46A0CF5}"/>
              </a:ext>
            </a:extLst>
          </p:cNvPr>
          <p:cNvSpPr/>
          <p:nvPr/>
        </p:nvSpPr>
        <p:spPr>
          <a:xfrm>
            <a:off x="9239688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8D26A8E-B260-452C-847A-7DCC452D2DF2}"/>
              </a:ext>
            </a:extLst>
          </p:cNvPr>
          <p:cNvGrpSpPr/>
          <p:nvPr/>
        </p:nvGrpSpPr>
        <p:grpSpPr>
          <a:xfrm>
            <a:off x="843134" y="2215399"/>
            <a:ext cx="3301597" cy="1278384"/>
            <a:chOff x="4830996" y="1667658"/>
            <a:chExt cx="1574762" cy="1278384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32ECEEB-A696-4B43-A5B6-6C2D5A3ED62A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CEC12DB-6623-44F9-898E-21C00C175537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0711BAE-5F93-45FD-97C6-71AD4149F35A}"/>
              </a:ext>
            </a:extLst>
          </p:cNvPr>
          <p:cNvGrpSpPr/>
          <p:nvPr/>
        </p:nvGrpSpPr>
        <p:grpSpPr>
          <a:xfrm>
            <a:off x="8044962" y="2215399"/>
            <a:ext cx="3301597" cy="1278384"/>
            <a:chOff x="4830996" y="1667658"/>
            <a:chExt cx="1574762" cy="1278384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702D0924-3087-4A01-8AE9-B39E88203DC6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1F93F735-62AE-44E5-81B6-CA7210647BFE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4" name="Freeform 18">
            <a:extLst>
              <a:ext uri="{FF2B5EF4-FFF2-40B4-BE49-F238E27FC236}">
                <a16:creationId xmlns="" xmlns:a16="http://schemas.microsoft.com/office/drawing/2014/main" id="{86DEA1BC-856A-4ADC-AC83-415316F7E483}"/>
              </a:ext>
            </a:extLst>
          </p:cNvPr>
          <p:cNvSpPr>
            <a:spLocks/>
          </p:cNvSpPr>
          <p:nvPr/>
        </p:nvSpPr>
        <p:spPr bwMode="auto">
          <a:xfrm>
            <a:off x="6496308" y="1978179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82" name="Graphic 421">
            <a:extLst>
              <a:ext uri="{FF2B5EF4-FFF2-40B4-BE49-F238E27FC236}">
                <a16:creationId xmlns="" xmlns:a16="http://schemas.microsoft.com/office/drawing/2014/main" id="{5638BDFF-0EB0-42ED-911B-5A723B8F1828}"/>
              </a:ext>
            </a:extLst>
          </p:cNvPr>
          <p:cNvGrpSpPr/>
          <p:nvPr/>
        </p:nvGrpSpPr>
        <p:grpSpPr>
          <a:xfrm>
            <a:off x="4127904" y="1978179"/>
            <a:ext cx="2195918" cy="4316301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BC777B32-8F1C-44CF-BCDA-83348752376F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0908BB7-B2D5-4A19-9616-1320A778E53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0AAAC4AE-6759-4774-AA96-19F991461310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33602C7E-93EB-4C70-850F-1C9D84975FE0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F3E2171-2056-47CE-8B02-2244252E7D39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B86DD7C2-CFE5-46D2-AD7E-2DE17264690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FEA97A89-E18C-4841-8301-E0A0D918D9F4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01361FE6-B126-47C6-9D1F-364B42222823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6504127-513C-42A0-BE94-C47E2D15412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A3E05A2D-3947-4308-9439-2F9815F030CC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D9B316EF-B866-4D5D-969E-28440648320E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4979D1D1-893F-4044-816A-BFE64F0811C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8784D76A-04E7-431F-959B-8747988904A1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677F3B31-C3E9-4831-8A49-08E1E1AC4BBC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1519D6FB-EA3B-4BF1-A9FD-ADF72C6C72A9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21B1B9A4-E905-4196-931D-6B8703BCB145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3DC3A8E5-1FC9-48DC-AA2B-353F39BFE56B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F0D86045-1E7D-4B80-B129-CEA1278C7E58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6337F5A7-0CAF-43BF-8FFD-FC92ECAFFBCD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722831E0-C613-467A-8C00-58A8CEB6D30D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B10CAC04-B411-4694-A641-8D9C9ABB679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0774B98E-626B-434D-80D5-F96F6FA37CA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CB78CA8B-EE55-4131-A6BC-820F4EDB1945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15DDB037-96CB-4FC9-99F0-CE517773D47B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41822C4E-F74F-4917-B66B-23F8EB8DC59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5F6C68B-E33C-4D5C-B5B9-83CB54A96D8E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B1646FBB-1185-4A88-94FC-08808E261DDA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E4E07487-E61B-42B9-96C3-F9296A27AAA8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E304FC1A-34A6-4221-BD05-ED662916A3DB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EC913001-FA5C-4026-85D5-706B681D49DB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2E65E34C-626B-4AF8-BD7F-24D54B3BC1F2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34FA181D-DCEE-485C-9ACF-ECF6C11C262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4633EDDB-5FF5-4C07-9AE2-F3663C3337AE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2FEAE58A-0FFF-44D2-AB63-A52584E2833E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50DA151F-F313-4B46-8BCE-A703FD218478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DA43CB5A-4406-4F48-8B09-55374DD10F4B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E9AA147D-A83D-4D78-A7D1-B6FB47F85AF6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24AA91A6-DA09-461D-8D99-2317F50CA4DC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7B83861A-C23D-4975-A5E6-79DE6735938C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DF37F6B-0E2D-47FD-89A2-EE7EBA6B6AB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74E72E4C-269D-4FCC-BA50-B34CDF4B682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6BD71A21-7CBB-448A-9100-E9317D5EDCF0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787C906-A0EB-49B3-9333-903FC0BCA9C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B7B2341-E998-4AE5-B47D-A2A950D468DC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59997D08-DD7D-49AA-8F9E-9E53D0C62F7F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34B4E804-7B51-4905-B8AB-899D14536AC7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0B16DC30-D147-4C10-8437-6D3E0D8C64F2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DAEA75A7-C0AE-4420-8CEE-0BB713EB4D8B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9D1047FE-7370-436B-967C-C2838D4EEAA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989FC19D-4B0B-454C-862A-CE5ABC80E232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C11302C2-FBB5-421C-9ABA-AA436AC5781F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96D59FB-D9F8-415B-B4FF-EED2F6594558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D3437958-C1B4-4A8B-8B1F-AF69A9566589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7DB96F7F-1B4A-43A1-8475-2E2F1D8BF736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538DFB90-F733-42CE-914D-9008A9842080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434D96E7-9895-49FA-967A-94C900B79BDE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142ABCDD-E893-4ED9-9C71-054F10B6416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6624BCF-6012-4117-9B35-5701E67E2CF7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E5A92606-0292-4FF5-92B2-455379896025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B4B97258-6A73-416D-A17A-7A028E3E4D48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458FF03-0376-45A5-A840-B2FC71859ADB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AE3E9438-D516-4ACC-8101-878FAEB963A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020B6E46-07BB-4C92-AA4A-8CD348344F8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12B6329B-D722-4B3B-962E-E4315E01666F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9601BF3A-7BF2-4805-935B-62AA27BCFDC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5419C157-2D2E-43F0-A2A5-B6E32074E594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8AA978C1-CBCE-454B-907A-376D67EEF507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44C5C33C-8696-4010-B096-3A474446F2D1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991AD919-D2D7-4F5A-9D22-ACA68118E503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E48C3874-6D47-4CCC-B18F-781EAF668B4D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5DE17590-1454-4022-B14F-3F7B8AE0A03E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CA973E22-F6BE-4443-8B30-E55F4ED711C3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410AECFC-6479-45C2-A8C8-2B456C820A16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D417B629-41BF-4D98-A8CC-5305BDD6F9A9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21F62CFB-10D6-4504-94A4-4C1297D9592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53BB677-0035-451F-9CED-DE9D3BCE30D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CDF1A40B-D93F-4A3F-9D3B-0EA1A2C3DD8C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E54C092B-8983-404D-A9C4-2A15BA275FA0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3CCB9580-62C7-4F7D-A0A9-7722A88F533E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FBBF6AE3-1540-4B8A-9B5B-AD871ADEB92F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BBE97AAF-EB71-4E6E-895B-99635E46CE8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87AD5C17-0359-4ABB-991D-6CFF0AA8266A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B23581A3-5048-459E-AC65-CF480356C06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B21040FF-780B-4DB0-AA82-ACB56A0CD9EE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7DBBD00F-6ED3-4EB0-BF5A-B60156BE194B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B2FE3649-1101-4FF9-A51E-F0AD6F47C74C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6F3EB1D8-E34E-498D-8277-A98DF063CA76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927F5B97-B7E3-4B7A-9CE3-973FE173EB81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42BC884D-3D00-4929-8C59-915ABF8B25A0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B6EEC5ED-6B8A-40CD-A3BD-810BE6D259AA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18140C06-88E3-4698-B6DA-5DE1F45DA76A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CAD779D1-D37F-4D95-BDD6-C106F6398F14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DCB27066-855A-426B-8243-E586EB2154B1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9C7BA1BB-A3E4-409C-950D-A65A383BBDA5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8ED021F0-1F02-4662-A831-611BE9DC6AB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43838DC0-A4AE-471B-9C57-AE84D74A3AD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81DD57E7-B981-47AE-808E-FEDA7450C2D1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41D2C56-068A-4C5B-B966-BC12CFABC8E8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5AF0E055-EB0A-4E13-B81C-23A4AC5C94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3556718-29CF-45AC-BB07-402940F159E1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74F091DB-3F40-4271-A775-544768575F7C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751B7D31-18B3-4EFB-8FEE-7372ECB6E6DA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9D638F09-A4B0-45B3-9E22-AB35AB649DA3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4EA246D7-1953-4801-AAC2-CFFE3B0C1B4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A14E497-0630-4DA0-8455-BB6C506DDA87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3788D98-65E9-487F-806A-0F6757C478D2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6956A3AA-C922-4FA1-9F35-47AECD557BD0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74D4867-58FC-4FF7-8A12-C6721E80308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427071E-9B53-4729-842F-94BD3FA0B502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124CA515-C0FC-4793-BE05-51D58EFEF117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2F5A96E0-BFFD-4A43-BEDF-D1EA8A51F6AA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4FB95657-D393-4A63-BDAE-A3E736CE0D3D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65C7C325-2FD7-4099-95FA-FE0170DDCDAF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477CD8B8-1CAB-4A30-8ABE-99B329C39B5B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AF5893F6-10C3-49C4-A1D1-E65314533DF0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61BFBEAF-C584-4492-B914-BC97BD65B13D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6ACA80B2-B79B-4B7B-95FA-4F640372B5DB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284CB44E-5244-4295-81A2-611371EEE91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EFF83113-0698-45F9-9F61-B27950C2CBCA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C3AB1504-EDD2-4604-BB97-EA4243FC68D3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9E9B30E5-94C8-4184-B9F6-479759CEF49B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566897B9-98B8-4F5D-82B5-96F893CD73B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52D20BF1-D6C8-4B81-A852-5CD3EE7798A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F9BE38B4-2827-4492-94C9-D76FE1A8DDF4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EE57D81B-8A6C-4BB4-88CB-5B98E340E564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C55AA446-039B-4135-9677-411088BBBD8E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54A74B7B-ADDB-47D5-9A99-8D15C32DD2CA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E9FFC582-8AE8-4C19-AF85-5FE4AB8838B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F7CB2DD8-FD91-418B-931B-C41A5B81DAAE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E5177122-15DE-46E7-AAF0-8C025317B2AE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426AE068-7F95-4C72-8DB2-21807CF0DD9E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D803C0CD-FFD4-4F31-9B99-8809A1BB9FCA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6FDC0302-BB79-4A32-9F20-69EEC9CA4EB2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F01D5E6D-0A68-4C2B-A083-D3480C38CE19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ACCB105-7DE6-4018-A786-4DAB2D8D55B9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31596E44-AF40-420A-9DA8-4DE0A7417E92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EF42F5BE-629E-47DA-A3C5-113A94EF07D9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35288033-BAD4-4964-B7E5-51C83101557D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4EF14B9-8632-4993-82C0-86A78C704B23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733FDBD8-2000-40C0-9571-1517EA043B8A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2655F1DF-B92D-48CA-BEBB-F574CD7BB834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3B612C53-1634-4291-BE5A-C02B2AE5C401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EF1A3F60-82E8-49E7-A7FF-DADBB54E9F01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ACCDE8F-A15E-4B72-8FDF-35C30CB78D8D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A1A19330-12E1-4424-99A2-18A8B4BFDE1A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24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58BA9F59-3A52-4782-BA7A-273DCD9B112D}"/>
              </a:ext>
            </a:extLst>
          </p:cNvPr>
          <p:cNvGrpSpPr/>
          <p:nvPr/>
        </p:nvGrpSpPr>
        <p:grpSpPr>
          <a:xfrm>
            <a:off x="932685" y="2340787"/>
            <a:ext cx="970076" cy="3911195"/>
            <a:chOff x="683568" y="2348880"/>
            <a:chExt cx="837152" cy="3375266"/>
          </a:xfrm>
        </p:grpSpPr>
        <p:sp>
          <p:nvSpPr>
            <p:cNvPr id="34" name="Diagonal Stripe 33">
              <a:extLst>
                <a:ext uri="{FF2B5EF4-FFF2-40B4-BE49-F238E27FC236}">
                  <a16:creationId xmlns="" xmlns:a16="http://schemas.microsoft.com/office/drawing/2014/main" id="{4B629E19-7AC4-4617-B18A-FF4B72CE8806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7">
              <a:extLst>
                <a:ext uri="{FF2B5EF4-FFF2-40B4-BE49-F238E27FC236}">
                  <a16:creationId xmlns="" xmlns:a16="http://schemas.microsoft.com/office/drawing/2014/main" id="{50E4CA80-D851-4603-8299-A3DEB7ABD4D8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Rounded Rectangle 8">
              <a:extLst>
                <a:ext uri="{FF2B5EF4-FFF2-40B4-BE49-F238E27FC236}">
                  <a16:creationId xmlns="" xmlns:a16="http://schemas.microsoft.com/office/drawing/2014/main" id="{893D34CE-1DF7-4251-8068-C9E77A7739E5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424C381F-49B9-4C5C-9E01-DED7FF3F3D4D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E07FF444-46B9-4F89-A66E-EB4AC683239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="" xmlns:a16="http://schemas.microsoft.com/office/drawing/2014/main" id="{DA4A07D3-FE97-4780-B8C9-74C111312E1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ounded Rectangle 16">
              <a:extLst>
                <a:ext uri="{FF2B5EF4-FFF2-40B4-BE49-F238E27FC236}">
                  <a16:creationId xmlns="" xmlns:a16="http://schemas.microsoft.com/office/drawing/2014/main" id="{60E99725-6FC2-4728-83D5-EA9AE9475820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20">
              <a:extLst>
                <a:ext uri="{FF2B5EF4-FFF2-40B4-BE49-F238E27FC236}">
                  <a16:creationId xmlns="" xmlns:a16="http://schemas.microsoft.com/office/drawing/2014/main" id="{7FD4A75D-98E1-4007-BABB-1D66FED31627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A73CFF27-28D4-46C1-8817-A7D31A5773A4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F41CA3F0-3567-4618-9CED-08AC04065A23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69487130-DCB1-4300-8C60-ADCB57FA8635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75F237A1-87F4-4225-9BC1-58371EA64692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B9531273-DA99-4541-9C01-8A42181FB3C6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D6B5505D-64E2-4C6D-AFD3-D06D6C6D9949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B7316612-C9B1-41B8-95FA-9F97F2CB10CE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4AD446CC-AC65-423D-9100-CFE1B9BEE40C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C5A778D3-16E4-4B13-A0F3-2AC00A1E8F46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13A8AA8F-3131-45AE-91AB-DC8F83483646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732FF7CA-4E66-4244-B694-C3076DE4C7E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F9B44960-59B7-4A0D-AA94-C3C0BBD31BFE}"/>
              </a:ext>
            </a:extLst>
          </p:cNvPr>
          <p:cNvGrpSpPr/>
          <p:nvPr/>
        </p:nvGrpSpPr>
        <p:grpSpPr>
          <a:xfrm>
            <a:off x="2449727" y="2335517"/>
            <a:ext cx="970076" cy="3916464"/>
            <a:chOff x="1907704" y="2451208"/>
            <a:chExt cx="837152" cy="3379813"/>
          </a:xfrm>
        </p:grpSpPr>
        <p:sp>
          <p:nvSpPr>
            <p:cNvPr id="54" name="Diagonal Stripe 53">
              <a:extLst>
                <a:ext uri="{FF2B5EF4-FFF2-40B4-BE49-F238E27FC236}">
                  <a16:creationId xmlns="" xmlns:a16="http://schemas.microsoft.com/office/drawing/2014/main" id="{07CAEF33-827A-4A08-B37D-3A28772A6429}"/>
                </a:ext>
              </a:extLst>
            </p:cNvPr>
            <p:cNvSpPr/>
            <p:nvPr/>
          </p:nvSpPr>
          <p:spPr>
            <a:xfrm rot="19197366">
              <a:off x="2093475" y="5194497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="" xmlns:a16="http://schemas.microsoft.com/office/drawing/2014/main" id="{531E2B9A-930E-4BFE-9BAC-E7EAF82DC9AA}"/>
                </a:ext>
              </a:extLst>
            </p:cNvPr>
            <p:cNvSpPr/>
            <p:nvPr/>
          </p:nvSpPr>
          <p:spPr>
            <a:xfrm>
              <a:off x="2002280" y="3026003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ounded Rectangle 36">
              <a:extLst>
                <a:ext uri="{FF2B5EF4-FFF2-40B4-BE49-F238E27FC236}">
                  <a16:creationId xmlns="" xmlns:a16="http://schemas.microsoft.com/office/drawing/2014/main" id="{82736ADE-FCAE-4FA3-83B0-ABE5863C377B}"/>
                </a:ext>
              </a:extLst>
            </p:cNvPr>
            <p:cNvSpPr/>
            <p:nvPr/>
          </p:nvSpPr>
          <p:spPr>
            <a:xfrm>
              <a:off x="197746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6B2C7E18-6B70-4D31-9B74-B9695FC23BA7}"/>
                </a:ext>
              </a:extLst>
            </p:cNvPr>
            <p:cNvSpPr/>
            <p:nvPr/>
          </p:nvSpPr>
          <p:spPr>
            <a:xfrm>
              <a:off x="207428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239F0160-B413-41F2-8777-3CA5DB29FA01}"/>
                </a:ext>
              </a:extLst>
            </p:cNvPr>
            <p:cNvSpPr/>
            <p:nvPr/>
          </p:nvSpPr>
          <p:spPr>
            <a:xfrm>
              <a:off x="225651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="" xmlns:a16="http://schemas.microsoft.com/office/drawing/2014/main" id="{473659C7-3DA0-485C-9189-D3962E5650D7}"/>
                </a:ext>
              </a:extLst>
            </p:cNvPr>
            <p:cNvSpPr/>
            <p:nvPr/>
          </p:nvSpPr>
          <p:spPr>
            <a:xfrm rot="10800000">
              <a:off x="225651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Rounded Rectangle 40">
              <a:extLst>
                <a:ext uri="{FF2B5EF4-FFF2-40B4-BE49-F238E27FC236}">
                  <a16:creationId xmlns="" xmlns:a16="http://schemas.microsoft.com/office/drawing/2014/main" id="{D1642406-95B0-4D1D-AF06-0DB7D3584B98}"/>
                </a:ext>
              </a:extLst>
            </p:cNvPr>
            <p:cNvSpPr/>
            <p:nvPr/>
          </p:nvSpPr>
          <p:spPr>
            <a:xfrm>
              <a:off x="1907704" y="2929491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Rectangle 20">
              <a:extLst>
                <a:ext uri="{FF2B5EF4-FFF2-40B4-BE49-F238E27FC236}">
                  <a16:creationId xmlns="" xmlns:a16="http://schemas.microsoft.com/office/drawing/2014/main" id="{FF257E0D-EC0B-449F-AE5D-9AF74F803047}"/>
                </a:ext>
              </a:extLst>
            </p:cNvPr>
            <p:cNvSpPr/>
            <p:nvPr/>
          </p:nvSpPr>
          <p:spPr>
            <a:xfrm>
              <a:off x="2066986" y="4316681"/>
              <a:ext cx="518588" cy="587493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83B9FA47-16A2-4D79-AE1E-3DAF75B0AA5F}"/>
                </a:ext>
              </a:extLst>
            </p:cNvPr>
            <p:cNvSpPr/>
            <p:nvPr/>
          </p:nvSpPr>
          <p:spPr>
            <a:xfrm>
              <a:off x="231232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67E1F012-120C-4235-9540-B4F542293FBB}"/>
                </a:ext>
              </a:extLst>
            </p:cNvPr>
            <p:cNvSpPr/>
            <p:nvPr/>
          </p:nvSpPr>
          <p:spPr>
            <a:xfrm>
              <a:off x="2298356" y="3073507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5EC8BBE4-1933-42AC-8140-33EC198E24F7}"/>
                </a:ext>
              </a:extLst>
            </p:cNvPr>
            <p:cNvSpPr/>
            <p:nvPr/>
          </p:nvSpPr>
          <p:spPr>
            <a:xfrm>
              <a:off x="2298356" y="4557443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D684A4B3-A509-4323-8325-B8E05835DC0D}"/>
                </a:ext>
              </a:extLst>
            </p:cNvPr>
            <p:cNvSpPr/>
            <p:nvPr/>
          </p:nvSpPr>
          <p:spPr>
            <a:xfrm>
              <a:off x="2298356" y="3815475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5FE93D9A-6C1F-4B0D-9644-8DB1FF5D8902}"/>
                </a:ext>
              </a:extLst>
            </p:cNvPr>
            <p:cNvSpPr/>
            <p:nvPr/>
          </p:nvSpPr>
          <p:spPr>
            <a:xfrm>
              <a:off x="2409977" y="3629983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94C2C7BC-3F86-4D4A-B6B0-195238CAFA84}"/>
                </a:ext>
              </a:extLst>
            </p:cNvPr>
            <p:cNvSpPr/>
            <p:nvPr/>
          </p:nvSpPr>
          <p:spPr>
            <a:xfrm>
              <a:off x="2409977" y="4000967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2E392E64-E616-4CBB-BC42-73FE1ED8059E}"/>
                </a:ext>
              </a:extLst>
            </p:cNvPr>
            <p:cNvSpPr/>
            <p:nvPr/>
          </p:nvSpPr>
          <p:spPr>
            <a:xfrm>
              <a:off x="2409977" y="4371951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BDB493B0-851E-470D-8D1E-004B344D640C}"/>
                </a:ext>
              </a:extLst>
            </p:cNvPr>
            <p:cNvSpPr/>
            <p:nvPr/>
          </p:nvSpPr>
          <p:spPr>
            <a:xfrm>
              <a:off x="2298356" y="4186459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48A98242-67F4-40DB-BBEC-4CB79C085EB1}"/>
                </a:ext>
              </a:extLst>
            </p:cNvPr>
            <p:cNvSpPr/>
            <p:nvPr/>
          </p:nvSpPr>
          <p:spPr>
            <a:xfrm>
              <a:off x="2409977" y="3258999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0F98FC71-350A-4E03-94FE-D20B48E51A02}"/>
                </a:ext>
              </a:extLst>
            </p:cNvPr>
            <p:cNvSpPr/>
            <p:nvPr/>
          </p:nvSpPr>
          <p:spPr>
            <a:xfrm>
              <a:off x="2298356" y="3444491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7CCDF9C7-074F-4A6A-98E6-69EC2596CCA0}"/>
                </a:ext>
              </a:extLst>
            </p:cNvPr>
            <p:cNvSpPr/>
            <p:nvPr/>
          </p:nvSpPr>
          <p:spPr>
            <a:xfrm>
              <a:off x="2409977" y="4742937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D1544D67-525C-40BA-8492-4BACECE6EF0C}"/>
              </a:ext>
            </a:extLst>
          </p:cNvPr>
          <p:cNvGrpSpPr/>
          <p:nvPr/>
        </p:nvGrpSpPr>
        <p:grpSpPr>
          <a:xfrm>
            <a:off x="3966768" y="2330249"/>
            <a:ext cx="970076" cy="3921732"/>
            <a:chOff x="2987824" y="2451208"/>
            <a:chExt cx="837152" cy="3384360"/>
          </a:xfrm>
        </p:grpSpPr>
        <p:sp>
          <p:nvSpPr>
            <p:cNvPr id="74" name="Diagonal Stripe 73">
              <a:extLst>
                <a:ext uri="{FF2B5EF4-FFF2-40B4-BE49-F238E27FC236}">
                  <a16:creationId xmlns="" xmlns:a16="http://schemas.microsoft.com/office/drawing/2014/main" id="{55943134-57B6-4C46-AE20-D66383A0BA9E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">
              <a:extLst>
                <a:ext uri="{FF2B5EF4-FFF2-40B4-BE49-F238E27FC236}">
                  <a16:creationId xmlns="" xmlns:a16="http://schemas.microsoft.com/office/drawing/2014/main" id="{0566E210-059A-4BFE-9033-262925814B41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6" name="Rounded Rectangle 56">
              <a:extLst>
                <a:ext uri="{FF2B5EF4-FFF2-40B4-BE49-F238E27FC236}">
                  <a16:creationId xmlns="" xmlns:a16="http://schemas.microsoft.com/office/drawing/2014/main" id="{33607E06-5192-486D-A828-D8727D0D0B65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854534F0-C8EA-44C4-8FD0-459C10BD9DEE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D70BE000-2388-45B3-98D3-89F41488D408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="" xmlns:a16="http://schemas.microsoft.com/office/drawing/2014/main" id="{5AB8A923-CB7E-4501-BDE1-FB9496FD71D1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0" name="Rounded Rectangle 60">
              <a:extLst>
                <a:ext uri="{FF2B5EF4-FFF2-40B4-BE49-F238E27FC236}">
                  <a16:creationId xmlns="" xmlns:a16="http://schemas.microsoft.com/office/drawing/2014/main" id="{96CEC8EA-0D76-4C48-9F98-A1A372F66F33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1" name="Rectangle 20">
              <a:extLst>
                <a:ext uri="{FF2B5EF4-FFF2-40B4-BE49-F238E27FC236}">
                  <a16:creationId xmlns="" xmlns:a16="http://schemas.microsoft.com/office/drawing/2014/main" id="{7D883589-0EA3-43D9-B1DC-04462B58373E}"/>
                </a:ext>
              </a:extLst>
            </p:cNvPr>
            <p:cNvSpPr/>
            <p:nvPr/>
          </p:nvSpPr>
          <p:spPr>
            <a:xfrm>
              <a:off x="3147106" y="3758540"/>
              <a:ext cx="518588" cy="1145634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="" xmlns:a16="http://schemas.microsoft.com/office/drawing/2014/main" id="{DFCFF455-C66A-4335-B0BD-B5EB38A4FC16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="" xmlns:a16="http://schemas.microsoft.com/office/drawing/2014/main" id="{918ABAF9-BDAF-46C0-8276-F3B7D6771C92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A4567B70-3763-4B65-B7A2-5CE7BCC339B7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="" xmlns:a16="http://schemas.microsoft.com/office/drawing/2014/main" id="{6B958A23-B893-45AA-9935-643132767339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6C4CCC78-D5CB-4ACE-9280-B062B15F847E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84A1FD1F-3D36-4E79-8768-49ECD4714DC8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="" xmlns:a16="http://schemas.microsoft.com/office/drawing/2014/main" id="{F5B249FD-FA67-4C8E-84B7-97801A79FFAD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="" xmlns:a16="http://schemas.microsoft.com/office/drawing/2014/main" id="{72639F14-291C-46DD-B14D-0CD72C4F4E4B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="" xmlns:a16="http://schemas.microsoft.com/office/drawing/2014/main" id="{6873D70E-76E7-4020-9B00-60DE362D3313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="" xmlns:a16="http://schemas.microsoft.com/office/drawing/2014/main" id="{79664078-D753-4605-A55A-7F1930B3E803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5A8445B6-CE46-4247-91DC-AF0936AA7DF5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FDA8F40B-3355-45DA-9899-D7C3D53ADAF1}"/>
              </a:ext>
            </a:extLst>
          </p:cNvPr>
          <p:cNvSpPr txBox="1"/>
          <p:nvPr/>
        </p:nvSpPr>
        <p:spPr>
          <a:xfrm>
            <a:off x="975222" y="1881763"/>
            <a:ext cx="88500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788F08E6-8ABD-4340-B76D-F9E4135F18E0}"/>
              </a:ext>
            </a:extLst>
          </p:cNvPr>
          <p:cNvSpPr txBox="1"/>
          <p:nvPr/>
        </p:nvSpPr>
        <p:spPr>
          <a:xfrm>
            <a:off x="2481418" y="1881763"/>
            <a:ext cx="8931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FD5302AF-2303-48E5-8A27-0D26312484F0}"/>
              </a:ext>
            </a:extLst>
          </p:cNvPr>
          <p:cNvSpPr txBox="1"/>
          <p:nvPr/>
        </p:nvSpPr>
        <p:spPr>
          <a:xfrm>
            <a:off x="3995748" y="1881763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670E2971-0D30-4314-A521-B087D87A0330}"/>
              </a:ext>
            </a:extLst>
          </p:cNvPr>
          <p:cNvGrpSpPr/>
          <p:nvPr/>
        </p:nvGrpSpPr>
        <p:grpSpPr>
          <a:xfrm>
            <a:off x="5850435" y="1929918"/>
            <a:ext cx="5650440" cy="998056"/>
            <a:chOff x="1353016" y="1766707"/>
            <a:chExt cx="2452106" cy="998056"/>
          </a:xfrm>
        </p:grpSpPr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935284F2-C751-4F73-85B4-8ED5A657139A}"/>
                </a:ext>
              </a:extLst>
            </p:cNvPr>
            <p:cNvSpPr txBox="1"/>
            <p:nvPr/>
          </p:nvSpPr>
          <p:spPr>
            <a:xfrm>
              <a:off x="1353016" y="2118432"/>
              <a:ext cx="2450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1F263729-A7ED-48E1-8745-60174963F0D4}"/>
                </a:ext>
              </a:extLst>
            </p:cNvPr>
            <p:cNvSpPr txBox="1"/>
            <p:nvPr/>
          </p:nvSpPr>
          <p:spPr>
            <a:xfrm>
              <a:off x="1353016" y="1766707"/>
              <a:ext cx="245210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034A337D-E1A7-4844-841F-D46B06C0F17F}"/>
              </a:ext>
            </a:extLst>
          </p:cNvPr>
          <p:cNvSpPr txBox="1"/>
          <p:nvPr/>
        </p:nvSpPr>
        <p:spPr>
          <a:xfrm>
            <a:off x="5884836" y="3134394"/>
            <a:ext cx="163399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B2351821-C54E-47AF-AE02-1DF3F684EA74}"/>
              </a:ext>
            </a:extLst>
          </p:cNvPr>
          <p:cNvSpPr txBox="1"/>
          <p:nvPr/>
        </p:nvSpPr>
        <p:spPr>
          <a:xfrm>
            <a:off x="7764924" y="3131775"/>
            <a:ext cx="1633993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84EBE549-FC67-404A-B030-02CA4874C61E}"/>
              </a:ext>
            </a:extLst>
          </p:cNvPr>
          <p:cNvSpPr txBox="1"/>
          <p:nvPr/>
        </p:nvSpPr>
        <p:spPr>
          <a:xfrm>
            <a:off x="9645012" y="3129156"/>
            <a:ext cx="163399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23" name="Chart 122">
            <a:extLst>
              <a:ext uri="{FF2B5EF4-FFF2-40B4-BE49-F238E27FC236}">
                <a16:creationId xmlns="" xmlns:a16="http://schemas.microsoft.com/office/drawing/2014/main" id="{196AB5DF-52C0-486C-8609-20E1D2F48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654702"/>
              </p:ext>
            </p:extLst>
          </p:nvPr>
        </p:nvGraphicFramePr>
        <p:xfrm>
          <a:off x="5726805" y="3965760"/>
          <a:ext cx="5650440" cy="2434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71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F6CB718-C787-4BA7-9EC6-7413ECEC59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F78ACD0-23C5-440D-8176-1B827D4E3FD9}"/>
              </a:ext>
            </a:extLst>
          </p:cNvPr>
          <p:cNvSpPr txBox="1"/>
          <p:nvPr/>
        </p:nvSpPr>
        <p:spPr>
          <a:xfrm>
            <a:off x="4044462" y="3587234"/>
            <a:ext cx="17109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5D97DE5-D42F-4123-BDE2-006B36110448}"/>
              </a:ext>
            </a:extLst>
          </p:cNvPr>
          <p:cNvSpPr txBox="1">
            <a:spLocks/>
          </p:cNvSpPr>
          <p:nvPr/>
        </p:nvSpPr>
        <p:spPr>
          <a:xfrm>
            <a:off x="762584" y="71864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9106DDE-CF78-4F64-8AEA-C35547A603A3}"/>
              </a:ext>
            </a:extLst>
          </p:cNvPr>
          <p:cNvSpPr txBox="1"/>
          <p:nvPr/>
        </p:nvSpPr>
        <p:spPr>
          <a:xfrm>
            <a:off x="7558727" y="1278910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9CF4905B-945C-4F5B-BBFD-133CCDF298A0}"/>
              </a:ext>
            </a:extLst>
          </p:cNvPr>
          <p:cNvSpPr/>
          <p:nvPr/>
        </p:nvSpPr>
        <p:spPr>
          <a:xfrm>
            <a:off x="6881180" y="782510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96789111-CC7F-496B-BBB6-757FD8A69EF2}"/>
              </a:ext>
            </a:extLst>
          </p:cNvPr>
          <p:cNvSpPr/>
          <p:nvPr/>
        </p:nvSpPr>
        <p:spPr>
          <a:xfrm rot="10800000">
            <a:off x="10715980" y="3523700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DFB50C6-66A5-4180-A0BD-E84124AC383C}"/>
              </a:ext>
            </a:extLst>
          </p:cNvPr>
          <p:cNvSpPr txBox="1"/>
          <p:nvPr/>
        </p:nvSpPr>
        <p:spPr>
          <a:xfrm>
            <a:off x="7131466" y="4413497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1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=""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=""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=""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=""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=""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3953" y="2158489"/>
            <a:ext cx="2654101" cy="1056545"/>
            <a:chOff x="-475010" y="1114178"/>
            <a:chExt cx="4241713" cy="1056545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=""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3953" y="4687300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1056545"/>
            <a:chOff x="-475010" y="1114178"/>
            <a:chExt cx="4241713" cy="1056545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=""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=""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=""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=""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4F53AC23-816A-4DE3-B27A-94744CB01133}"/>
              </a:ext>
            </a:extLst>
          </p:cNvPr>
          <p:cNvCxnSpPr>
            <a:cxnSpLocks/>
            <a:stCxn id="97" idx="6"/>
            <a:endCxn id="98" idx="3"/>
          </p:cNvCxnSpPr>
          <p:nvPr/>
        </p:nvCxnSpPr>
        <p:spPr>
          <a:xfrm flipV="1">
            <a:off x="8345422" y="2178028"/>
            <a:ext cx="1322442" cy="1439318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A3FE2F2E-C24A-4ED9-B873-75A2B25B6BB9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 flipV="1">
            <a:off x="8345422" y="3030615"/>
            <a:ext cx="2021413" cy="586731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="" xmlns:a16="http://schemas.microsoft.com/office/drawing/2014/main" id="{246C9C88-2FFC-4243-9227-0AA00DDD4989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>
            <a:off x="8345422" y="3617346"/>
            <a:ext cx="2021413" cy="573647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1D20C7D3-5B14-4116-8CE1-CC74074815C8}"/>
              </a:ext>
            </a:extLst>
          </p:cNvPr>
          <p:cNvCxnSpPr>
            <a:cxnSpLocks/>
            <a:stCxn id="97" idx="6"/>
            <a:endCxn id="100" idx="1"/>
          </p:cNvCxnSpPr>
          <p:nvPr/>
        </p:nvCxnSpPr>
        <p:spPr>
          <a:xfrm>
            <a:off x="8345422" y="3617346"/>
            <a:ext cx="1322442" cy="1426235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="" xmlns:a16="http://schemas.microsoft.com/office/drawing/2014/main" id="{49D9E946-7A71-4F10-8068-05C6F6315809}"/>
              </a:ext>
            </a:extLst>
          </p:cNvPr>
          <p:cNvSpPr/>
          <p:nvPr/>
        </p:nvSpPr>
        <p:spPr>
          <a:xfrm>
            <a:off x="3668237" y="3769724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="" xmlns:a16="http://schemas.microsoft.com/office/drawing/2014/main" id="{544F0143-1245-4BBF-A1D4-318A2228FDC1}"/>
              </a:ext>
            </a:extLst>
          </p:cNvPr>
          <p:cNvSpPr/>
          <p:nvPr/>
        </p:nvSpPr>
        <p:spPr>
          <a:xfrm>
            <a:off x="931925" y="3769724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="" xmlns:a16="http://schemas.microsoft.com/office/drawing/2014/main" id="{DCA9BD9A-F216-4445-9FEC-B0BFDF982078}"/>
              </a:ext>
            </a:extLst>
          </p:cNvPr>
          <p:cNvSpPr/>
          <p:nvPr/>
        </p:nvSpPr>
        <p:spPr>
          <a:xfrm>
            <a:off x="7023232" y="2956251"/>
            <a:ext cx="1322190" cy="13221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D332D8C6-5DB0-42CA-9C74-C05C2C24E9B6}"/>
              </a:ext>
            </a:extLst>
          </p:cNvPr>
          <p:cNvSpPr/>
          <p:nvPr/>
        </p:nvSpPr>
        <p:spPr>
          <a:xfrm>
            <a:off x="9540373" y="1434955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="" xmlns:a16="http://schemas.microsoft.com/office/drawing/2014/main" id="{8D8034BB-A4D2-44D2-AA8F-F7E9DC3E634B}"/>
              </a:ext>
            </a:extLst>
          </p:cNvPr>
          <p:cNvSpPr/>
          <p:nvPr/>
        </p:nvSpPr>
        <p:spPr>
          <a:xfrm>
            <a:off x="10366835" y="3755711"/>
            <a:ext cx="870564" cy="870564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536EF988-FBA5-4990-B8A4-BC1A91FCFD64}"/>
              </a:ext>
            </a:extLst>
          </p:cNvPr>
          <p:cNvSpPr/>
          <p:nvPr/>
        </p:nvSpPr>
        <p:spPr>
          <a:xfrm>
            <a:off x="9540373" y="4916090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0EE84B0A-B108-467C-BE8D-9225D9F77367}"/>
              </a:ext>
            </a:extLst>
          </p:cNvPr>
          <p:cNvSpPr/>
          <p:nvPr/>
        </p:nvSpPr>
        <p:spPr>
          <a:xfrm>
            <a:off x="10366835" y="2595333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0D311DE8-D25C-4993-AA0A-4BCE9B05CC99}"/>
              </a:ext>
            </a:extLst>
          </p:cNvPr>
          <p:cNvGrpSpPr/>
          <p:nvPr/>
        </p:nvGrpSpPr>
        <p:grpSpPr>
          <a:xfrm>
            <a:off x="1630981" y="3652673"/>
            <a:ext cx="1818547" cy="911229"/>
            <a:chOff x="3131840" y="2204864"/>
            <a:chExt cx="3096344" cy="911229"/>
          </a:xfrm>
        </p:grpSpPr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4A1134F5-67A0-4B7A-A4BF-F21EF1FC3EB1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D74496A3-5A33-468E-9D1A-04F6E64F7F3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788DE35B-33D1-4327-BF4A-1675ECC4B87C}"/>
              </a:ext>
            </a:extLst>
          </p:cNvPr>
          <p:cNvGrpSpPr/>
          <p:nvPr/>
        </p:nvGrpSpPr>
        <p:grpSpPr>
          <a:xfrm>
            <a:off x="4367293" y="3652673"/>
            <a:ext cx="1818547" cy="911229"/>
            <a:chOff x="3131840" y="2204864"/>
            <a:chExt cx="3096344" cy="911229"/>
          </a:xfrm>
        </p:grpSpPr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BB0ECC79-B389-47A4-9B60-18AEF745FEF6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47856290-185C-4582-970D-67F9D19574D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42F889FF-5B09-4017-8D12-2ED281D252D7}"/>
              </a:ext>
            </a:extLst>
          </p:cNvPr>
          <p:cNvSpPr/>
          <p:nvPr/>
        </p:nvSpPr>
        <p:spPr>
          <a:xfrm>
            <a:off x="3668237" y="4943010"/>
            <a:ext cx="630965" cy="630965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="" xmlns:a16="http://schemas.microsoft.com/office/drawing/2014/main" id="{6FBBCC56-F5C4-481B-AC64-3AB444481AE3}"/>
              </a:ext>
            </a:extLst>
          </p:cNvPr>
          <p:cNvSpPr/>
          <p:nvPr/>
        </p:nvSpPr>
        <p:spPr>
          <a:xfrm>
            <a:off x="931925" y="4943010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DD862FC9-8EFF-4C73-98C9-10A29794A139}"/>
              </a:ext>
            </a:extLst>
          </p:cNvPr>
          <p:cNvGrpSpPr/>
          <p:nvPr/>
        </p:nvGrpSpPr>
        <p:grpSpPr>
          <a:xfrm>
            <a:off x="1630981" y="4810571"/>
            <a:ext cx="1818547" cy="926617"/>
            <a:chOff x="3131840" y="2189476"/>
            <a:chExt cx="3096344" cy="926617"/>
          </a:xfrm>
        </p:grpSpPr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092B1B8B-88C8-4FCB-BDCD-07F84665A509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57A0AA9A-B794-4D69-B09C-09835BBB6BF0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="" xmlns:a16="http://schemas.microsoft.com/office/drawing/2014/main" id="{680C1A6A-FDC3-43AF-A1E9-8C8F5474751C}"/>
              </a:ext>
            </a:extLst>
          </p:cNvPr>
          <p:cNvGrpSpPr/>
          <p:nvPr/>
        </p:nvGrpSpPr>
        <p:grpSpPr>
          <a:xfrm>
            <a:off x="4367293" y="4825959"/>
            <a:ext cx="1818547" cy="911229"/>
            <a:chOff x="3131840" y="2204864"/>
            <a:chExt cx="3096344" cy="911229"/>
          </a:xfrm>
        </p:grpSpPr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DC93307C-F335-4304-9333-8F01887E27A2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AC019A28-424D-457A-873A-76F39EA931B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EF4E301B-D4E9-4E13-B8CA-269B4E3944D1}"/>
              </a:ext>
            </a:extLst>
          </p:cNvPr>
          <p:cNvGrpSpPr/>
          <p:nvPr/>
        </p:nvGrpSpPr>
        <p:grpSpPr>
          <a:xfrm>
            <a:off x="1075941" y="1468865"/>
            <a:ext cx="5109899" cy="1477328"/>
            <a:chOff x="3017859" y="4283314"/>
            <a:chExt cx="1249476" cy="1477328"/>
          </a:xfrm>
        </p:grpSpPr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FED6FCE6-7CE0-47F2-96B8-48AB94E61DA5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BBA3D0A5-4590-4D07-8CB7-BD30C3352948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EA3ECEFF-FBE8-4F02-B843-1EF6CDFEF877}"/>
              </a:ext>
            </a:extLst>
          </p:cNvPr>
          <p:cNvSpPr txBox="1"/>
          <p:nvPr/>
        </p:nvSpPr>
        <p:spPr>
          <a:xfrm>
            <a:off x="1075941" y="3213585"/>
            <a:ext cx="162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0" name="Block Arc 14">
            <a:extLst>
              <a:ext uri="{FF2B5EF4-FFF2-40B4-BE49-F238E27FC236}">
                <a16:creationId xmlns="" xmlns:a16="http://schemas.microsoft.com/office/drawing/2014/main" id="{E26EBB16-0BF1-4E9B-A6D9-604B13C52346}"/>
              </a:ext>
            </a:extLst>
          </p:cNvPr>
          <p:cNvSpPr/>
          <p:nvPr/>
        </p:nvSpPr>
        <p:spPr>
          <a:xfrm rot="16200000">
            <a:off x="7391869" y="3315210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Isosceles Triangle 51">
            <a:extLst>
              <a:ext uri="{FF2B5EF4-FFF2-40B4-BE49-F238E27FC236}">
                <a16:creationId xmlns="" xmlns:a16="http://schemas.microsoft.com/office/drawing/2014/main" id="{0D44217D-1715-4BFB-876B-DBF27566956C}"/>
              </a:ext>
            </a:extLst>
          </p:cNvPr>
          <p:cNvSpPr/>
          <p:nvPr/>
        </p:nvSpPr>
        <p:spPr>
          <a:xfrm>
            <a:off x="9792496" y="174538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Rounded Rectangle 6">
            <a:extLst>
              <a:ext uri="{FF2B5EF4-FFF2-40B4-BE49-F238E27FC236}">
                <a16:creationId xmlns="" xmlns:a16="http://schemas.microsoft.com/office/drawing/2014/main" id="{2635EB16-3846-45E7-85B4-94AB480C8972}"/>
              </a:ext>
            </a:extLst>
          </p:cNvPr>
          <p:cNvSpPr/>
          <p:nvPr/>
        </p:nvSpPr>
        <p:spPr>
          <a:xfrm>
            <a:off x="10634202" y="2862717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3" name="Teardrop 1">
            <a:extLst>
              <a:ext uri="{FF2B5EF4-FFF2-40B4-BE49-F238E27FC236}">
                <a16:creationId xmlns="" xmlns:a16="http://schemas.microsoft.com/office/drawing/2014/main" id="{E0D5C947-CA17-470F-919D-3ABB9A57EA6D}"/>
              </a:ext>
            </a:extLst>
          </p:cNvPr>
          <p:cNvSpPr/>
          <p:nvPr/>
        </p:nvSpPr>
        <p:spPr>
          <a:xfrm rot="18805991">
            <a:off x="10637542" y="4004527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Rounded Rectangle 27">
            <a:extLst>
              <a:ext uri="{FF2B5EF4-FFF2-40B4-BE49-F238E27FC236}">
                <a16:creationId xmlns="" xmlns:a16="http://schemas.microsoft.com/office/drawing/2014/main" id="{6AF4D26C-A3D7-49BD-8F95-F0ACDF0B778C}"/>
              </a:ext>
            </a:extLst>
          </p:cNvPr>
          <p:cNvSpPr/>
          <p:nvPr/>
        </p:nvSpPr>
        <p:spPr>
          <a:xfrm>
            <a:off x="9802457" y="521833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Isosceles Triangle 51">
            <a:extLst>
              <a:ext uri="{FF2B5EF4-FFF2-40B4-BE49-F238E27FC236}">
                <a16:creationId xmlns="" xmlns:a16="http://schemas.microsoft.com/office/drawing/2014/main" id="{A69FCEBA-BDE2-4470-AD4D-094E8C0FD31D}"/>
              </a:ext>
            </a:extLst>
          </p:cNvPr>
          <p:cNvSpPr/>
          <p:nvPr/>
        </p:nvSpPr>
        <p:spPr>
          <a:xfrm>
            <a:off x="1073082" y="3958043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6">
            <a:extLst>
              <a:ext uri="{FF2B5EF4-FFF2-40B4-BE49-F238E27FC236}">
                <a16:creationId xmlns="" xmlns:a16="http://schemas.microsoft.com/office/drawing/2014/main" id="{0FFAF79A-1F4E-4EB4-9E37-277EAEDCF7E0}"/>
              </a:ext>
            </a:extLst>
          </p:cNvPr>
          <p:cNvSpPr/>
          <p:nvPr/>
        </p:nvSpPr>
        <p:spPr>
          <a:xfrm>
            <a:off x="3827112" y="3917571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7" name="Teardrop 1">
            <a:extLst>
              <a:ext uri="{FF2B5EF4-FFF2-40B4-BE49-F238E27FC236}">
                <a16:creationId xmlns="" xmlns:a16="http://schemas.microsoft.com/office/drawing/2014/main" id="{847587CC-7E09-49CD-96C8-80545427932B}"/>
              </a:ext>
            </a:extLst>
          </p:cNvPr>
          <p:cNvSpPr/>
          <p:nvPr/>
        </p:nvSpPr>
        <p:spPr>
          <a:xfrm rot="18805991">
            <a:off x="3798904" y="5078187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Rounded Rectangle 27">
            <a:extLst>
              <a:ext uri="{FF2B5EF4-FFF2-40B4-BE49-F238E27FC236}">
                <a16:creationId xmlns="" xmlns:a16="http://schemas.microsoft.com/office/drawing/2014/main" id="{B873B5FA-57B3-4D17-BF0A-2F20699D4A38}"/>
              </a:ext>
            </a:extLst>
          </p:cNvPr>
          <p:cNvSpPr/>
          <p:nvPr/>
        </p:nvSpPr>
        <p:spPr>
          <a:xfrm>
            <a:off x="1075523" y="512545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8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=""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=""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26212" y="4966278"/>
            <a:ext cx="2808000" cy="969028"/>
            <a:chOff x="5652121" y="1872653"/>
            <a:chExt cx="2448361" cy="969028"/>
          </a:xfrm>
        </p:grpSpPr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9" y="2126666"/>
            <a:ext cx="2812211" cy="969028"/>
            <a:chOff x="5652121" y="1872653"/>
            <a:chExt cx="2448361" cy="969028"/>
          </a:xfrm>
        </p:grpSpPr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003DEEE-2595-450B-A71D-2CB1733FEB37}"/>
              </a:ext>
            </a:extLst>
          </p:cNvPr>
          <p:cNvSpPr txBox="1"/>
          <p:nvPr/>
        </p:nvSpPr>
        <p:spPr>
          <a:xfrm>
            <a:off x="8113002" y="1822276"/>
            <a:ext cx="329154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ALLPPT Layout Clean Slide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16F62B6-290D-4E60-B66B-DE1374267077}"/>
              </a:ext>
            </a:extLst>
          </p:cNvPr>
          <p:cNvSpPr txBox="1"/>
          <p:nvPr/>
        </p:nvSpPr>
        <p:spPr>
          <a:xfrm>
            <a:off x="777559" y="4968078"/>
            <a:ext cx="40709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670E60-B09E-4B8A-AE01-A9BDBAD672DB}"/>
              </a:ext>
            </a:extLst>
          </p:cNvPr>
          <p:cNvSpPr txBox="1"/>
          <p:nvPr/>
        </p:nvSpPr>
        <p:spPr>
          <a:xfrm>
            <a:off x="952728" y="629303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A559FC1-FAC5-4D0C-9D28-A3F739D60C03}"/>
              </a:ext>
            </a:extLst>
          </p:cNvPr>
          <p:cNvSpPr txBox="1"/>
          <p:nvPr/>
        </p:nvSpPr>
        <p:spPr>
          <a:xfrm>
            <a:off x="952728" y="1325285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0274BAE-95AB-493C-BC1A-80206697520B}"/>
              </a:ext>
            </a:extLst>
          </p:cNvPr>
          <p:cNvSpPr txBox="1"/>
          <p:nvPr/>
        </p:nvSpPr>
        <p:spPr>
          <a:xfrm>
            <a:off x="1001971" y="2282876"/>
            <a:ext cx="3289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9AA2C50-F75E-4DD9-9614-6FAFD03B75EA}"/>
              </a:ext>
            </a:extLst>
          </p:cNvPr>
          <p:cNvSpPr/>
          <p:nvPr/>
        </p:nvSpPr>
        <p:spPr>
          <a:xfrm>
            <a:off x="1001971" y="1993137"/>
            <a:ext cx="338328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99B3F5C-4523-4B91-B7C7-6BB84FEA4DA1}"/>
              </a:ext>
            </a:extLst>
          </p:cNvPr>
          <p:cNvSpPr txBox="1"/>
          <p:nvPr/>
        </p:nvSpPr>
        <p:spPr>
          <a:xfrm>
            <a:off x="1001971" y="3901056"/>
            <a:ext cx="12840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96780D7-95FC-472E-82B8-F83641D1FEB0}"/>
              </a:ext>
            </a:extLst>
          </p:cNvPr>
          <p:cNvSpPr txBox="1"/>
          <p:nvPr/>
        </p:nvSpPr>
        <p:spPr>
          <a:xfrm>
            <a:off x="952728" y="4378570"/>
            <a:ext cx="4463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AEDFA00-7EF4-4F28-867B-5B8D4A77A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938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1">
            <a:extLst>
              <a:ext uri="{FF2B5EF4-FFF2-40B4-BE49-F238E27FC236}">
                <a16:creationId xmlns="" xmlns:a16="http://schemas.microsoft.com/office/drawing/2014/main" id="{9C5BAAA4-75DF-47A7-9ACB-C0AD904AA8C7}"/>
              </a:ext>
            </a:extLst>
          </p:cNvPr>
          <p:cNvSpPr/>
          <p:nvPr/>
        </p:nvSpPr>
        <p:spPr>
          <a:xfrm rot="18900000">
            <a:off x="383440" y="2495347"/>
            <a:ext cx="4189248" cy="1080000"/>
          </a:xfrm>
          <a:custGeom>
            <a:avLst/>
            <a:gdLst/>
            <a:ahLst/>
            <a:cxnLst/>
            <a:rect l="l" t="t" r="r" b="b"/>
            <a:pathLst>
              <a:path w="3836913" h="1080000">
                <a:moveTo>
                  <a:pt x="3836913" y="540000"/>
                </a:moveTo>
                <a:lnTo>
                  <a:pt x="3296913" y="1080000"/>
                </a:lnTo>
                <a:lnTo>
                  <a:pt x="2272010" y="1080000"/>
                </a:lnTo>
                <a:lnTo>
                  <a:pt x="1564903" y="1080000"/>
                </a:lnTo>
                <a:lnTo>
                  <a:pt x="540000" y="1080000"/>
                </a:lnTo>
                <a:lnTo>
                  <a:pt x="0" y="540000"/>
                </a:lnTo>
                <a:lnTo>
                  <a:pt x="540000" y="0"/>
                </a:lnTo>
                <a:lnTo>
                  <a:pt x="1564903" y="0"/>
                </a:lnTo>
                <a:lnTo>
                  <a:pt x="2272010" y="0"/>
                </a:lnTo>
                <a:lnTo>
                  <a:pt x="32969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12">
            <a:extLst>
              <a:ext uri="{FF2B5EF4-FFF2-40B4-BE49-F238E27FC236}">
                <a16:creationId xmlns="" xmlns:a16="http://schemas.microsoft.com/office/drawing/2014/main" id="{C12B92E5-4410-4332-9ADF-2C50C4E04DB9}"/>
              </a:ext>
            </a:extLst>
          </p:cNvPr>
          <p:cNvSpPr/>
          <p:nvPr/>
        </p:nvSpPr>
        <p:spPr>
          <a:xfrm rot="18900000">
            <a:off x="1611035" y="3454439"/>
            <a:ext cx="3403129" cy="972000"/>
          </a:xfrm>
          <a:custGeom>
            <a:avLst/>
            <a:gdLst/>
            <a:ahLst/>
            <a:cxnLst/>
            <a:rect l="l" t="t" r="r" b="b"/>
            <a:pathLst>
              <a:path w="3116910" h="972000">
                <a:moveTo>
                  <a:pt x="3116910" y="486000"/>
                </a:moveTo>
                <a:lnTo>
                  <a:pt x="2630910" y="972000"/>
                </a:lnTo>
                <a:lnTo>
                  <a:pt x="1912007" y="972000"/>
                </a:lnTo>
                <a:lnTo>
                  <a:pt x="1204903" y="972000"/>
                </a:lnTo>
                <a:lnTo>
                  <a:pt x="486000" y="972000"/>
                </a:lnTo>
                <a:lnTo>
                  <a:pt x="0" y="486000"/>
                </a:lnTo>
                <a:lnTo>
                  <a:pt x="486000" y="0"/>
                </a:lnTo>
                <a:lnTo>
                  <a:pt x="1204903" y="0"/>
                </a:lnTo>
                <a:lnTo>
                  <a:pt x="1912007" y="0"/>
                </a:lnTo>
                <a:lnTo>
                  <a:pt x="263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13">
            <a:extLst>
              <a:ext uri="{FF2B5EF4-FFF2-40B4-BE49-F238E27FC236}">
                <a16:creationId xmlns="" xmlns:a16="http://schemas.microsoft.com/office/drawing/2014/main" id="{4B9946FA-1165-464A-8C69-66A4DD638935}"/>
              </a:ext>
            </a:extLst>
          </p:cNvPr>
          <p:cNvSpPr/>
          <p:nvPr/>
        </p:nvSpPr>
        <p:spPr>
          <a:xfrm rot="18900000">
            <a:off x="2736807" y="4287328"/>
            <a:ext cx="2617013" cy="792000"/>
          </a:xfrm>
          <a:custGeom>
            <a:avLst/>
            <a:gdLst/>
            <a:ahLst/>
            <a:cxnLst/>
            <a:rect l="l" t="t" r="r" b="b"/>
            <a:pathLst>
              <a:path w="2396910" h="792000">
                <a:moveTo>
                  <a:pt x="2396910" y="396000"/>
                </a:moveTo>
                <a:lnTo>
                  <a:pt x="2000910" y="792000"/>
                </a:lnTo>
                <a:lnTo>
                  <a:pt x="1552007" y="792000"/>
                </a:lnTo>
                <a:lnTo>
                  <a:pt x="844903" y="792000"/>
                </a:lnTo>
                <a:lnTo>
                  <a:pt x="396000" y="792000"/>
                </a:lnTo>
                <a:lnTo>
                  <a:pt x="0" y="396000"/>
                </a:lnTo>
                <a:lnTo>
                  <a:pt x="396000" y="0"/>
                </a:lnTo>
                <a:lnTo>
                  <a:pt x="844903" y="0"/>
                </a:lnTo>
                <a:lnTo>
                  <a:pt x="1552007" y="0"/>
                </a:lnTo>
                <a:lnTo>
                  <a:pt x="200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entagon 14">
            <a:extLst>
              <a:ext uri="{FF2B5EF4-FFF2-40B4-BE49-F238E27FC236}">
                <a16:creationId xmlns="" xmlns:a16="http://schemas.microsoft.com/office/drawing/2014/main" id="{1263BD08-4C55-430B-B265-32EFC8EDF06F}"/>
              </a:ext>
            </a:extLst>
          </p:cNvPr>
          <p:cNvSpPr/>
          <p:nvPr/>
        </p:nvSpPr>
        <p:spPr>
          <a:xfrm rot="18900000">
            <a:off x="3735298" y="4967059"/>
            <a:ext cx="1830897" cy="612000"/>
          </a:xfrm>
          <a:custGeom>
            <a:avLst/>
            <a:gdLst/>
            <a:ahLst/>
            <a:cxnLst/>
            <a:rect l="l" t="t" r="r" b="b"/>
            <a:pathLst>
              <a:path w="1676910" h="612000">
                <a:moveTo>
                  <a:pt x="1676910" y="306000"/>
                </a:moveTo>
                <a:lnTo>
                  <a:pt x="1370910" y="612000"/>
                </a:lnTo>
                <a:lnTo>
                  <a:pt x="1192007" y="612000"/>
                </a:lnTo>
                <a:lnTo>
                  <a:pt x="484903" y="612000"/>
                </a:lnTo>
                <a:lnTo>
                  <a:pt x="306000" y="612000"/>
                </a:lnTo>
                <a:lnTo>
                  <a:pt x="0" y="306000"/>
                </a:lnTo>
                <a:lnTo>
                  <a:pt x="306000" y="0"/>
                </a:lnTo>
                <a:lnTo>
                  <a:pt x="484903" y="0"/>
                </a:lnTo>
                <a:lnTo>
                  <a:pt x="1192007" y="0"/>
                </a:lnTo>
                <a:lnTo>
                  <a:pt x="137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B449202-6552-4623-B5E2-47B7C36FBAF6}"/>
              </a:ext>
            </a:extLst>
          </p:cNvPr>
          <p:cNvSpPr txBox="1"/>
          <p:nvPr/>
        </p:nvSpPr>
        <p:spPr>
          <a:xfrm>
            <a:off x="3701747" y="276927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424391D-9B72-437A-963A-04F9C9C77959}"/>
              </a:ext>
            </a:extLst>
          </p:cNvPr>
          <p:cNvSpPr txBox="1"/>
          <p:nvPr/>
        </p:nvSpPr>
        <p:spPr>
          <a:xfrm>
            <a:off x="4279374" y="3767132"/>
            <a:ext cx="66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D51C8B3-7224-47BE-9A05-17F64BA0EB41}"/>
              </a:ext>
            </a:extLst>
          </p:cNvPr>
          <p:cNvSpPr txBox="1"/>
          <p:nvPr/>
        </p:nvSpPr>
        <p:spPr>
          <a:xfrm>
            <a:off x="4659370" y="4644913"/>
            <a:ext cx="6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E7B01DF-1798-4FF1-8FE4-7BCD44C7B4BD}"/>
              </a:ext>
            </a:extLst>
          </p:cNvPr>
          <p:cNvGrpSpPr/>
          <p:nvPr/>
        </p:nvGrpSpPr>
        <p:grpSpPr>
          <a:xfrm>
            <a:off x="6839713" y="4914465"/>
            <a:ext cx="4462903" cy="856254"/>
            <a:chOff x="2543198" y="4388490"/>
            <a:chExt cx="2577763" cy="85625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6FFF427-9AE4-4ECF-BE52-5B78F171C91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F9336FE2-83F2-42FB-9F23-08C25DE389A5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A64CDF3-744B-4449-A3BF-2D39FBCA4DB6}"/>
              </a:ext>
            </a:extLst>
          </p:cNvPr>
          <p:cNvGrpSpPr/>
          <p:nvPr/>
        </p:nvGrpSpPr>
        <p:grpSpPr>
          <a:xfrm>
            <a:off x="6485947" y="3873334"/>
            <a:ext cx="4816668" cy="856254"/>
            <a:chOff x="2543198" y="4388490"/>
            <a:chExt cx="2577763" cy="856254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B3FF14A-A54D-4F8A-93BB-1FBEF82EC3A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58906F4-9CA1-4BA9-89A0-B41F3BB75AE3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6FACC24-579E-4D23-8FAA-EA765A0BB978}"/>
              </a:ext>
            </a:extLst>
          </p:cNvPr>
          <p:cNvGrpSpPr/>
          <p:nvPr/>
        </p:nvGrpSpPr>
        <p:grpSpPr>
          <a:xfrm>
            <a:off x="5600790" y="2832202"/>
            <a:ext cx="5701826" cy="856254"/>
            <a:chOff x="2320213" y="4388490"/>
            <a:chExt cx="2800748" cy="85625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9DADFF4-2357-411B-976B-6C483848D2C6}"/>
                </a:ext>
              </a:extLst>
            </p:cNvPr>
            <p:cNvSpPr txBox="1"/>
            <p:nvPr/>
          </p:nvSpPr>
          <p:spPr>
            <a:xfrm>
              <a:off x="2326809" y="4598413"/>
              <a:ext cx="2794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295FD718-8D95-4BC7-BAD7-77BC8F6D07B6}"/>
                </a:ext>
              </a:extLst>
            </p:cNvPr>
            <p:cNvSpPr txBox="1"/>
            <p:nvPr/>
          </p:nvSpPr>
          <p:spPr>
            <a:xfrm>
              <a:off x="2320213" y="4388490"/>
              <a:ext cx="277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E94C99D-D9FB-4956-9E9F-2AFF3572ADF7}"/>
              </a:ext>
            </a:extLst>
          </p:cNvPr>
          <p:cNvGrpSpPr/>
          <p:nvPr/>
        </p:nvGrpSpPr>
        <p:grpSpPr>
          <a:xfrm>
            <a:off x="5148704" y="1791070"/>
            <a:ext cx="6153912" cy="856254"/>
            <a:chOff x="2543198" y="4388490"/>
            <a:chExt cx="2577763" cy="856254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4ADC38C9-BE08-444E-8A3B-3A59802AE487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6FDE2899-B5A1-4EC9-ACC3-AABBB4C172A0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549202A-9649-41F7-9240-1F2EDF695C60}"/>
              </a:ext>
            </a:extLst>
          </p:cNvPr>
          <p:cNvSpPr txBox="1"/>
          <p:nvPr/>
        </p:nvSpPr>
        <p:spPr>
          <a:xfrm rot="18900000">
            <a:off x="1430383" y="2885698"/>
            <a:ext cx="2095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27FCEFC-B3D2-4804-9F04-95DD2C9774CB}"/>
              </a:ext>
            </a:extLst>
          </p:cNvPr>
          <p:cNvSpPr txBox="1"/>
          <p:nvPr/>
        </p:nvSpPr>
        <p:spPr>
          <a:xfrm rot="18900000">
            <a:off x="2396671" y="3696341"/>
            <a:ext cx="186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92D3C8F-EE37-4F8F-87A5-D619DC3ECA81}"/>
              </a:ext>
            </a:extLst>
          </p:cNvPr>
          <p:cNvSpPr txBox="1"/>
          <p:nvPr/>
        </p:nvSpPr>
        <p:spPr>
          <a:xfrm rot="18900000">
            <a:off x="3211429" y="4421721"/>
            <a:ext cx="166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6" name="Rounded Rectangle 5">
            <a:extLst>
              <a:ext uri="{FF2B5EF4-FFF2-40B4-BE49-F238E27FC236}">
                <a16:creationId xmlns="" xmlns:a16="http://schemas.microsoft.com/office/drawing/2014/main" id="{AFA9D7EF-DDC4-4720-9DA1-1774DB478E1E}"/>
              </a:ext>
            </a:extLst>
          </p:cNvPr>
          <p:cNvSpPr/>
          <p:nvPr/>
        </p:nvSpPr>
        <p:spPr>
          <a:xfrm flipH="1">
            <a:off x="1352372" y="382721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Donut 39">
            <a:extLst>
              <a:ext uri="{FF2B5EF4-FFF2-40B4-BE49-F238E27FC236}">
                <a16:creationId xmlns="" xmlns:a16="http://schemas.microsoft.com/office/drawing/2014/main" id="{4C36E0B0-B3AD-4518-AD9D-07EE7F484156}"/>
              </a:ext>
            </a:extLst>
          </p:cNvPr>
          <p:cNvSpPr/>
          <p:nvPr/>
        </p:nvSpPr>
        <p:spPr>
          <a:xfrm>
            <a:off x="4155123" y="5451687"/>
            <a:ext cx="333743" cy="3337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ectangle 36">
            <a:extLst>
              <a:ext uri="{FF2B5EF4-FFF2-40B4-BE49-F238E27FC236}">
                <a16:creationId xmlns="" xmlns:a16="http://schemas.microsoft.com/office/drawing/2014/main" id="{DE2B46E6-B5A1-4FDF-9F07-EE8CD489A203}"/>
              </a:ext>
            </a:extLst>
          </p:cNvPr>
          <p:cNvSpPr/>
          <p:nvPr/>
        </p:nvSpPr>
        <p:spPr>
          <a:xfrm>
            <a:off x="2410276" y="4538937"/>
            <a:ext cx="349510" cy="2921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Chord 15">
            <a:extLst>
              <a:ext uri="{FF2B5EF4-FFF2-40B4-BE49-F238E27FC236}">
                <a16:creationId xmlns="" xmlns:a16="http://schemas.microsoft.com/office/drawing/2014/main" id="{EDE12A0E-762C-413B-8BAB-34EF602FA881}"/>
              </a:ext>
            </a:extLst>
          </p:cNvPr>
          <p:cNvSpPr/>
          <p:nvPr/>
        </p:nvSpPr>
        <p:spPr>
          <a:xfrm>
            <a:off x="3350377" y="5058325"/>
            <a:ext cx="183197" cy="399418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1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DAEE720-D320-491C-A72D-E95F5D48A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Software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F48F5CB-6640-4A6D-AA76-FF4B9EEA66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78" y="1395285"/>
            <a:ext cx="8921043" cy="48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9E7AF35-8116-4962-B1EC-6B1FF6F1DC08}"/>
              </a:ext>
            </a:extLst>
          </p:cNvPr>
          <p:cNvGrpSpPr/>
          <p:nvPr/>
        </p:nvGrpSpPr>
        <p:grpSpPr>
          <a:xfrm>
            <a:off x="1395046" y="1136223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3473D73F-D2DE-4109-91E2-410C80B504F3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40" name="Graphic 2">
                <a:extLst>
                  <a:ext uri="{FF2B5EF4-FFF2-40B4-BE49-F238E27FC236}">
                    <a16:creationId xmlns="" xmlns:a16="http://schemas.microsoft.com/office/drawing/2014/main" id="{53347B15-B39D-4B3A-92A7-16F069593A4D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="" xmlns:a16="http://schemas.microsoft.com/office/drawing/2014/main" id="{079248F5-92F6-4CD2-BAF4-37327B4E7647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42" name="Graphic 4">
                  <a:extLst>
                    <a:ext uri="{FF2B5EF4-FFF2-40B4-BE49-F238E27FC236}">
                      <a16:creationId xmlns="" xmlns:a16="http://schemas.microsoft.com/office/drawing/2014/main" id="{18927834-337B-4774-B8C4-66F5BF0CE3E4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="" xmlns:a16="http://schemas.microsoft.com/office/drawing/2014/main" id="{93BEA3D9-9AE5-46B2-A231-8B49AC2E558A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EA19F564-C784-4AD8-912A-2FD004D79F20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3191608" y="4848677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CA13B11-B0D6-4969-8E29-77296F24B51F}"/>
              </a:ext>
            </a:extLst>
          </p:cNvPr>
          <p:cNvSpPr txBox="1"/>
          <p:nvPr/>
        </p:nvSpPr>
        <p:spPr>
          <a:xfrm>
            <a:off x="1878147" y="5329455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48F0425-D746-4040-8028-16D98576CB78}"/>
              </a:ext>
            </a:extLst>
          </p:cNvPr>
          <p:cNvSpPr txBox="1"/>
          <p:nvPr/>
        </p:nvSpPr>
        <p:spPr>
          <a:xfrm>
            <a:off x="953371" y="5787372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64955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=""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=""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=""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=""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6" name="Oval 3">
            <a:extLst>
              <a:ext uri="{FF2B5EF4-FFF2-40B4-BE49-F238E27FC236}">
                <a16:creationId xmlns="" xmlns:a16="http://schemas.microsoft.com/office/drawing/2014/main" id="{05DD99DF-2EAB-49E8-9C88-C94F7408C3F7}"/>
              </a:ext>
            </a:extLst>
          </p:cNvPr>
          <p:cNvSpPr/>
          <p:nvPr/>
        </p:nvSpPr>
        <p:spPr>
          <a:xfrm>
            <a:off x="9473531" y="2166877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=""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=""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=""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=""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=""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=""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=""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=""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=""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=""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=""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=""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=""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=""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=""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=""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=""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=""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838242"/>
            <a:ext cx="2472004" cy="1474862"/>
            <a:chOff x="803640" y="3362835"/>
            <a:chExt cx="2059657" cy="1474862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838242"/>
            <a:ext cx="2472004" cy="1474862"/>
            <a:chOff x="803640" y="3362835"/>
            <a:chExt cx="2059657" cy="1474862"/>
          </a:xfrm>
        </p:grpSpPr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838242"/>
            <a:ext cx="2472004" cy="1474862"/>
            <a:chOff x="803640" y="3362835"/>
            <a:chExt cx="2059657" cy="1474862"/>
          </a:xfrm>
        </p:grpSpPr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838242"/>
            <a:ext cx="2472004" cy="1474862"/>
            <a:chOff x="803640" y="3362835"/>
            <a:chExt cx="2059657" cy="1474862"/>
          </a:xfrm>
        </p:grpSpPr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0" name="Parallelogram 15">
            <a:extLst>
              <a:ext uri="{FF2B5EF4-FFF2-40B4-BE49-F238E27FC236}">
                <a16:creationId xmlns="" xmlns:a16="http://schemas.microsoft.com/office/drawing/2014/main" id="{A6037D4B-AE9F-474A-BBDF-36CA71DA2245}"/>
              </a:ext>
            </a:extLst>
          </p:cNvPr>
          <p:cNvSpPr/>
          <p:nvPr/>
        </p:nvSpPr>
        <p:spPr>
          <a:xfrm flipH="1">
            <a:off x="4573872" y="4319313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Rounded Rectangle 32">
            <a:extLst>
              <a:ext uri="{FF2B5EF4-FFF2-40B4-BE49-F238E27FC236}">
                <a16:creationId xmlns="" xmlns:a16="http://schemas.microsoft.com/office/drawing/2014/main" id="{7A1E89E9-083D-49BF-8065-5F11A589493C}"/>
              </a:ext>
            </a:extLst>
          </p:cNvPr>
          <p:cNvSpPr/>
          <p:nvPr/>
        </p:nvSpPr>
        <p:spPr>
          <a:xfrm>
            <a:off x="1942122" y="433560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2" name="Chord 15">
            <a:extLst>
              <a:ext uri="{FF2B5EF4-FFF2-40B4-BE49-F238E27FC236}">
                <a16:creationId xmlns="" xmlns:a16="http://schemas.microsoft.com/office/drawing/2014/main" id="{07D3F422-6D25-4227-AE66-29B6AE40A7EF}"/>
              </a:ext>
            </a:extLst>
          </p:cNvPr>
          <p:cNvSpPr/>
          <p:nvPr/>
        </p:nvSpPr>
        <p:spPr>
          <a:xfrm>
            <a:off x="7283880" y="4302686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3" name="Rectangle 16">
            <a:extLst>
              <a:ext uri="{FF2B5EF4-FFF2-40B4-BE49-F238E27FC236}">
                <a16:creationId xmlns="" xmlns:a16="http://schemas.microsoft.com/office/drawing/2014/main" id="{DB9EF97C-EF9C-4257-8BB8-FE554E70D65E}"/>
              </a:ext>
            </a:extLst>
          </p:cNvPr>
          <p:cNvSpPr/>
          <p:nvPr/>
        </p:nvSpPr>
        <p:spPr>
          <a:xfrm>
            <a:off x="9913526" y="439024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910F7F0-FC01-4C25-B299-51782DC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213557"/>
            <a:ext cx="58087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8874369" y="6148727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="" xmlns:a16="http://schemas.microsoft.com/office/drawing/2014/main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821199" y="4903787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2EDCA85-774B-4BDF-A4C7-C297DCF6667D}"/>
              </a:ext>
            </a:extLst>
          </p:cNvPr>
          <p:cNvSpPr txBox="1"/>
          <p:nvPr/>
        </p:nvSpPr>
        <p:spPr>
          <a:xfrm>
            <a:off x="821199" y="339941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67CF5B5-5F95-4AEA-829F-98A0F14AC548}"/>
              </a:ext>
            </a:extLst>
          </p:cNvPr>
          <p:cNvGrpSpPr/>
          <p:nvPr/>
        </p:nvGrpSpPr>
        <p:grpSpPr>
          <a:xfrm>
            <a:off x="5395798" y="1716999"/>
            <a:ext cx="1388436" cy="4140966"/>
            <a:chOff x="3871798" y="1672614"/>
            <a:chExt cx="1388436" cy="4140966"/>
          </a:xfrm>
        </p:grpSpPr>
        <p:sp>
          <p:nvSpPr>
            <p:cNvPr id="4" name="Arc 3">
              <a:extLst>
                <a:ext uri="{FF2B5EF4-FFF2-40B4-BE49-F238E27FC236}">
                  <a16:creationId xmlns="" xmlns:a16="http://schemas.microsoft.com/office/drawing/2014/main" id="{2F7B564F-6E66-48A3-B01E-7C8E78D3DDDF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4">
              <a:extLst>
                <a:ext uri="{FF2B5EF4-FFF2-40B4-BE49-F238E27FC236}">
                  <a16:creationId xmlns="" xmlns:a16="http://schemas.microsoft.com/office/drawing/2014/main" id="{56549145-95BF-4A7D-94B4-61B0634E7E7D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="" xmlns:a16="http://schemas.microsoft.com/office/drawing/2014/main" id="{B7AAC0E7-F323-4B5C-943B-D341FE1D5B8A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29477592-6BD7-4220-A4E5-B41B4A8CDE05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0B1C5878-CA5D-4651-BFCD-CAF668327071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62FF3A32-003F-4C97-B479-D98880107A12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1">
            <a:extLst>
              <a:ext uri="{FF2B5EF4-FFF2-40B4-BE49-F238E27FC236}">
                <a16:creationId xmlns="" xmlns:a16="http://schemas.microsoft.com/office/drawing/2014/main" id="{E6DFE83A-B5A9-4738-9963-BAAD97594830}"/>
              </a:ext>
            </a:extLst>
          </p:cNvPr>
          <p:cNvGrpSpPr/>
          <p:nvPr/>
        </p:nvGrpSpPr>
        <p:grpSpPr>
          <a:xfrm>
            <a:off x="7104112" y="1917350"/>
            <a:ext cx="4119284" cy="936939"/>
            <a:chOff x="7104112" y="2059905"/>
            <a:chExt cx="2952328" cy="936939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631BE3A-787D-4953-922E-02024C9B69B5}"/>
                </a:ext>
              </a:extLst>
            </p:cNvPr>
            <p:cNvSpPr txBox="1"/>
            <p:nvPr/>
          </p:nvSpPr>
          <p:spPr>
            <a:xfrm>
              <a:off x="7104112" y="205990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D60899D-0184-4688-AB46-569BECF59BFA}"/>
                </a:ext>
              </a:extLst>
            </p:cNvPr>
            <p:cNvSpPr txBox="1"/>
            <p:nvPr/>
          </p:nvSpPr>
          <p:spPr>
            <a:xfrm>
              <a:off x="7104112" y="235051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Chevron 5">
            <a:extLst>
              <a:ext uri="{FF2B5EF4-FFF2-40B4-BE49-F238E27FC236}">
                <a16:creationId xmlns="" xmlns:a16="http://schemas.microsoft.com/office/drawing/2014/main" id="{F5576A57-B4C5-45E4-BA7D-29DB5267F4DA}"/>
              </a:ext>
            </a:extLst>
          </p:cNvPr>
          <p:cNvSpPr/>
          <p:nvPr/>
        </p:nvSpPr>
        <p:spPr>
          <a:xfrm>
            <a:off x="6722082" y="221989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4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="" xmlns:a16="http://schemas.microsoft.com/office/drawing/2014/main" id="{FAFAC78A-FFF8-42FC-99D3-33B6B7F04A01}"/>
              </a:ext>
            </a:extLst>
          </p:cNvPr>
          <p:cNvGrpSpPr/>
          <p:nvPr/>
        </p:nvGrpSpPr>
        <p:grpSpPr>
          <a:xfrm>
            <a:off x="7104112" y="4693412"/>
            <a:ext cx="4119284" cy="936939"/>
            <a:chOff x="7116163" y="4835965"/>
            <a:chExt cx="2952328" cy="936939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EAB26ED-5C52-4EAF-8196-781BDF9B3D60}"/>
                </a:ext>
              </a:extLst>
            </p:cNvPr>
            <p:cNvSpPr txBox="1"/>
            <p:nvPr/>
          </p:nvSpPr>
          <p:spPr>
            <a:xfrm>
              <a:off x="7116163" y="483596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40A2832-8DF2-4FEE-B929-D3804EF3E9C4}"/>
                </a:ext>
              </a:extLst>
            </p:cNvPr>
            <p:cNvSpPr txBox="1"/>
            <p:nvPr/>
          </p:nvSpPr>
          <p:spPr>
            <a:xfrm>
              <a:off x="7116163" y="51265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Chevron 67">
            <a:extLst>
              <a:ext uri="{FF2B5EF4-FFF2-40B4-BE49-F238E27FC236}">
                <a16:creationId xmlns="" xmlns:a16="http://schemas.microsoft.com/office/drawing/2014/main" id="{E531E1EF-1E38-4C6E-8704-0613058308CD}"/>
              </a:ext>
            </a:extLst>
          </p:cNvPr>
          <p:cNvSpPr/>
          <p:nvPr/>
        </p:nvSpPr>
        <p:spPr>
          <a:xfrm>
            <a:off x="6734133" y="499595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그룹 12">
            <a:extLst>
              <a:ext uri="{FF2B5EF4-FFF2-40B4-BE49-F238E27FC236}">
                <a16:creationId xmlns="" xmlns:a16="http://schemas.microsoft.com/office/drawing/2014/main" id="{B8C21C66-5101-4CBC-B416-F9CBE0F59AC4}"/>
              </a:ext>
            </a:extLst>
          </p:cNvPr>
          <p:cNvGrpSpPr/>
          <p:nvPr/>
        </p:nvGrpSpPr>
        <p:grpSpPr>
          <a:xfrm>
            <a:off x="1019840" y="3318789"/>
            <a:ext cx="4119284" cy="936939"/>
            <a:chOff x="2157873" y="3480187"/>
            <a:chExt cx="2952328" cy="936939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C06D5D49-5AC0-4902-A763-40254672C9FB}"/>
                </a:ext>
              </a:extLst>
            </p:cNvPr>
            <p:cNvSpPr txBox="1"/>
            <p:nvPr/>
          </p:nvSpPr>
          <p:spPr>
            <a:xfrm>
              <a:off x="2157873" y="3480187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894AC62-1C7D-4FE1-8369-C1A60D42AE5E}"/>
                </a:ext>
              </a:extLst>
            </p:cNvPr>
            <p:cNvSpPr txBox="1"/>
            <p:nvPr/>
          </p:nvSpPr>
          <p:spPr>
            <a:xfrm>
              <a:off x="2157873" y="377079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Chevron 91">
            <a:extLst>
              <a:ext uri="{FF2B5EF4-FFF2-40B4-BE49-F238E27FC236}">
                <a16:creationId xmlns="" xmlns:a16="http://schemas.microsoft.com/office/drawing/2014/main" id="{5ED0F8B1-CF65-48E4-8930-C5D7EDD6949E}"/>
              </a:ext>
            </a:extLst>
          </p:cNvPr>
          <p:cNvSpPr/>
          <p:nvPr/>
        </p:nvSpPr>
        <p:spPr>
          <a:xfrm flipH="1">
            <a:off x="5282978" y="3612857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12D9651-179B-46FD-822F-888AA58CDB7E}"/>
              </a:ext>
            </a:extLst>
          </p:cNvPr>
          <p:cNvGrpSpPr/>
          <p:nvPr/>
        </p:nvGrpSpPr>
        <p:grpSpPr>
          <a:xfrm>
            <a:off x="7104112" y="3541035"/>
            <a:ext cx="2857316" cy="502303"/>
            <a:chOff x="5675124" y="3463006"/>
            <a:chExt cx="2857316" cy="502303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4FB89CE0-E9D8-4F95-A81A-58882F7288B6}"/>
                </a:ext>
              </a:extLst>
            </p:cNvPr>
            <p:cNvSpPr txBox="1"/>
            <p:nvPr/>
          </p:nvSpPr>
          <p:spPr>
            <a:xfrm>
              <a:off x="5675124" y="3463006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65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AD2EC29-1107-4694-B65E-6B5709624485}"/>
                </a:ext>
              </a:extLst>
            </p:cNvPr>
            <p:cNvSpPr txBox="1"/>
            <p:nvPr/>
          </p:nvSpPr>
          <p:spPr>
            <a:xfrm>
              <a:off x="6394340" y="3657532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92EDFE6-F18C-436E-B6A0-2BBCF9F65ADE}"/>
              </a:ext>
            </a:extLst>
          </p:cNvPr>
          <p:cNvGrpSpPr/>
          <p:nvPr/>
        </p:nvGrpSpPr>
        <p:grpSpPr>
          <a:xfrm>
            <a:off x="2279578" y="2086497"/>
            <a:ext cx="2859547" cy="492443"/>
            <a:chOff x="755576" y="1993472"/>
            <a:chExt cx="2859547" cy="492443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AB742508-F390-4805-8844-4015561F5792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92</a:t>
              </a:r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1C25532E-E372-46D9-84AC-E6BCE7187ADB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F88BE901-B935-4B74-88F6-FFFF4CA7C2E7}"/>
              </a:ext>
            </a:extLst>
          </p:cNvPr>
          <p:cNvGrpSpPr/>
          <p:nvPr/>
        </p:nvGrpSpPr>
        <p:grpSpPr>
          <a:xfrm>
            <a:off x="2279578" y="5015030"/>
            <a:ext cx="2859547" cy="492443"/>
            <a:chOff x="755576" y="1993472"/>
            <a:chExt cx="2859547" cy="492443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CE186C5-C4A2-49F8-80A5-81FB2E1EF6D6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42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E1FEF0CE-A833-46D6-9ECD-1FC59CD65540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7">
            <a:extLst>
              <a:ext uri="{FF2B5EF4-FFF2-40B4-BE49-F238E27FC236}">
                <a16:creationId xmlns="" xmlns:a16="http://schemas.microsoft.com/office/drawing/2014/main" id="{C63AB073-03B2-49B3-A4C2-18EBF76FB7D3}"/>
              </a:ext>
            </a:extLst>
          </p:cNvPr>
          <p:cNvSpPr/>
          <p:nvPr/>
        </p:nvSpPr>
        <p:spPr>
          <a:xfrm>
            <a:off x="5919912" y="2207956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="" xmlns:a16="http://schemas.microsoft.com/office/drawing/2014/main" id="{AB661041-52C7-4360-BBE1-5396DDDCE9C7}"/>
              </a:ext>
            </a:extLst>
          </p:cNvPr>
          <p:cNvSpPr/>
          <p:nvPr/>
        </p:nvSpPr>
        <p:spPr>
          <a:xfrm>
            <a:off x="5858341" y="3644178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="" xmlns:a16="http://schemas.microsoft.com/office/drawing/2014/main" id="{6FEA3755-12E8-459C-B156-94C9A4F82A0B}"/>
              </a:ext>
            </a:extLst>
          </p:cNvPr>
          <p:cNvSpPr>
            <a:spLocks noChangeAspect="1"/>
          </p:cNvSpPr>
          <p:nvPr/>
        </p:nvSpPr>
        <p:spPr>
          <a:xfrm>
            <a:off x="5898000" y="5011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6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C2190742-A387-4D30-AB2F-8032059C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663" y="3045767"/>
            <a:ext cx="2616290" cy="2396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3BF31D6-FDEB-4389-9ACC-985E3260EF59}"/>
              </a:ext>
            </a:extLst>
          </p:cNvPr>
          <p:cNvSpPr txBox="1"/>
          <p:nvPr/>
        </p:nvSpPr>
        <p:spPr>
          <a:xfrm>
            <a:off x="6378246" y="2048081"/>
            <a:ext cx="44130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82990" y="2375706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536113" y="237570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82990" y="5224373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536113" y="5224373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378245" y="3783557"/>
            <a:ext cx="4413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23067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="" xmlns:a16="http://schemas.microsoft.com/office/drawing/2014/main" id="{F1A6E420-5886-40BB-B28E-F03586653916}"/>
              </a:ext>
            </a:extLst>
          </p:cNvPr>
          <p:cNvGrpSpPr/>
          <p:nvPr/>
        </p:nvGrpSpPr>
        <p:grpSpPr>
          <a:xfrm>
            <a:off x="3938137" y="2062160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="" xmlns:a16="http://schemas.microsoft.com/office/drawing/2014/main" id="{00655559-54B2-4B2E-9B99-130B2E5EE92B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F2162B0D-3F11-4A7F-A326-E2E7433CF36E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="" xmlns:a16="http://schemas.microsoft.com/office/drawing/2014/main" id="{82B2FC03-6709-4A40-8CED-9A2FA4968482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="" xmlns:a16="http://schemas.microsoft.com/office/drawing/2014/main" id="{A47BF0B0-BC34-4596-AC40-E33E95E889EF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="" xmlns:a16="http://schemas.microsoft.com/office/drawing/2014/main" id="{6A3BB4A9-AD5C-460C-AD12-037516CC3799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  <a:solidFill>
            <a:schemeClr val="accent1"/>
          </a:solidFill>
        </p:grpSpPr>
        <p:sp>
          <p:nvSpPr>
            <p:cNvPr id="9" name="Rectangle 44">
              <a:extLst>
                <a:ext uri="{FF2B5EF4-FFF2-40B4-BE49-F238E27FC236}">
                  <a16:creationId xmlns="" xmlns:a16="http://schemas.microsoft.com/office/drawing/2014/main" id="{5C456C90-6188-47B9-858F-8424550AF71E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="" xmlns:a16="http://schemas.microsoft.com/office/drawing/2014/main" id="{236B3BD7-E677-4838-BF3C-72DAE6DA93AB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="" xmlns:a16="http://schemas.microsoft.com/office/drawing/2014/main" id="{320ED770-B507-4274-A551-19624D8E8459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="" xmlns:a16="http://schemas.microsoft.com/office/drawing/2014/main" id="{5F505146-A72A-4900-A7C3-ACDBF94B7344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24752648-1165-45BE-AE28-592F133A4448}"/>
              </a:ext>
            </a:extLst>
          </p:cNvPr>
          <p:cNvGrpSpPr/>
          <p:nvPr/>
        </p:nvGrpSpPr>
        <p:grpSpPr>
          <a:xfrm>
            <a:off x="1418863" y="2276791"/>
            <a:ext cx="2395361" cy="860967"/>
            <a:chOff x="186703" y="2121142"/>
            <a:chExt cx="2395361" cy="860967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33DE50B-FBFB-4A77-9248-8C798104470A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4D96F4C-F44F-4570-A1CC-444D5F5281A8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D703F2D7-6B84-410D-83D1-082E0E522B93}"/>
              </a:ext>
            </a:extLst>
          </p:cNvPr>
          <p:cNvGrpSpPr/>
          <p:nvPr/>
        </p:nvGrpSpPr>
        <p:grpSpPr>
          <a:xfrm>
            <a:off x="7834756" y="3237796"/>
            <a:ext cx="2084225" cy="860967"/>
            <a:chOff x="5546540" y="3082146"/>
            <a:chExt cx="2084225" cy="860967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9403420-BD0A-42DC-96D2-66CDAB31559D}"/>
                </a:ext>
              </a:extLst>
            </p:cNvPr>
            <p:cNvSpPr txBox="1"/>
            <p:nvPr/>
          </p:nvSpPr>
          <p:spPr>
            <a:xfrm>
              <a:off x="5546540" y="3082146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462E717-009D-49F3-89FF-FB2BFF3CB923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6B123FE3-B720-4262-B24F-36BC34AC3D93}"/>
              </a:ext>
            </a:extLst>
          </p:cNvPr>
          <p:cNvGrpSpPr/>
          <p:nvPr/>
        </p:nvGrpSpPr>
        <p:grpSpPr>
          <a:xfrm>
            <a:off x="7834756" y="5043327"/>
            <a:ext cx="2084225" cy="860967"/>
            <a:chOff x="5561445" y="4887679"/>
            <a:chExt cx="2084225" cy="860967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09BEA39F-F55C-4CE3-9A1A-ADF373428CA8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2AFD7FDD-D03C-4148-B776-487388C72DE4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D11875B6-6CD6-4B6F-AC66-A9C5CF6E7CDB}"/>
              </a:ext>
            </a:extLst>
          </p:cNvPr>
          <p:cNvGrpSpPr/>
          <p:nvPr/>
        </p:nvGrpSpPr>
        <p:grpSpPr>
          <a:xfrm>
            <a:off x="1418863" y="4217864"/>
            <a:ext cx="2395361" cy="845578"/>
            <a:chOff x="232423" y="4062214"/>
            <a:chExt cx="2395361" cy="845578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0E778D1-836B-4AA3-9556-3DBC1107D343}"/>
                </a:ext>
              </a:extLst>
            </p:cNvPr>
            <p:cNvSpPr txBox="1"/>
            <p:nvPr/>
          </p:nvSpPr>
          <p:spPr>
            <a:xfrm>
              <a:off x="232423" y="4062214"/>
              <a:ext cx="23953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E3D9E118-19C0-4676-800E-F0D5609ED802}"/>
                </a:ext>
              </a:extLst>
            </p:cNvPr>
            <p:cNvSpPr txBox="1"/>
            <p:nvPr/>
          </p:nvSpPr>
          <p:spPr>
            <a:xfrm>
              <a:off x="232423" y="4261461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DC68FBEE-84F2-45B5-9A45-3E97E2B3685B}"/>
              </a:ext>
            </a:extLst>
          </p:cNvPr>
          <p:cNvSpPr/>
          <p:nvPr/>
        </p:nvSpPr>
        <p:spPr>
          <a:xfrm>
            <a:off x="8337103" y="18375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EBEB4BE-CC3C-4179-AA2B-BF9DAB305222}"/>
              </a:ext>
            </a:extLst>
          </p:cNvPr>
          <p:cNvGrpSpPr/>
          <p:nvPr/>
        </p:nvGrpSpPr>
        <p:grpSpPr>
          <a:xfrm>
            <a:off x="9425573" y="1891057"/>
            <a:ext cx="2143947" cy="891519"/>
            <a:chOff x="7308304" y="1342901"/>
            <a:chExt cx="1691680" cy="891519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0ED8BBC-A235-42AD-9878-8E750933FA12}"/>
                </a:ext>
              </a:extLst>
            </p:cNvPr>
            <p:cNvSpPr txBox="1"/>
            <p:nvPr/>
          </p:nvSpPr>
          <p:spPr>
            <a:xfrm>
              <a:off x="7308304" y="1342901"/>
              <a:ext cx="16916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FFEABC1-6CFC-436B-AED7-73F26ED6E7C7}"/>
                </a:ext>
              </a:extLst>
            </p:cNvPr>
            <p:cNvSpPr txBox="1"/>
            <p:nvPr/>
          </p:nvSpPr>
          <p:spPr>
            <a:xfrm>
              <a:off x="7308304" y="1588089"/>
              <a:ext cx="169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8A264166-9FF1-4AA9-8843-E4541D1B66ED}"/>
              </a:ext>
            </a:extLst>
          </p:cNvPr>
          <p:cNvSpPr/>
          <p:nvPr/>
        </p:nvSpPr>
        <p:spPr>
          <a:xfrm>
            <a:off x="4175723" y="248437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33A6001F-1BAD-406A-8E77-8E0FEE9F7799}"/>
              </a:ext>
            </a:extLst>
          </p:cNvPr>
          <p:cNvSpPr/>
          <p:nvPr/>
        </p:nvSpPr>
        <p:spPr>
          <a:xfrm>
            <a:off x="6861191" y="3370092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1F218373-D126-45A6-A6C2-6431474740C4}"/>
              </a:ext>
            </a:extLst>
          </p:cNvPr>
          <p:cNvSpPr/>
          <p:nvPr/>
        </p:nvSpPr>
        <p:spPr>
          <a:xfrm>
            <a:off x="4175723" y="4284786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2A19C4C-6424-4DD2-B626-2A741A35B581}"/>
              </a:ext>
            </a:extLst>
          </p:cNvPr>
          <p:cNvSpPr/>
          <p:nvPr/>
        </p:nvSpPr>
        <p:spPr>
          <a:xfrm>
            <a:off x="6861191" y="5183317"/>
            <a:ext cx="609425" cy="609424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14">
            <a:extLst>
              <a:ext uri="{FF2B5EF4-FFF2-40B4-BE49-F238E27FC236}">
                <a16:creationId xmlns="" xmlns:a16="http://schemas.microsoft.com/office/drawing/2014/main" id="{880EBCDB-6776-431B-BC15-154EFD4CBA35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  <a:solidFill>
            <a:schemeClr val="accent1"/>
          </a:solidFill>
        </p:grpSpPr>
        <p:sp>
          <p:nvSpPr>
            <p:cNvPr id="34" name="Rectangle 44">
              <a:extLst>
                <a:ext uri="{FF2B5EF4-FFF2-40B4-BE49-F238E27FC236}">
                  <a16:creationId xmlns="" xmlns:a16="http://schemas.microsoft.com/office/drawing/2014/main" id="{AEA548EC-554D-485B-AF0E-B1F332071A97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="" xmlns:a16="http://schemas.microsoft.com/office/drawing/2014/main" id="{7F9F3B16-04F1-4938-9980-14443F0AFD7C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="" xmlns:a16="http://schemas.microsoft.com/office/drawing/2014/main" id="{0E10DD9F-76F0-41B9-A17F-372726212FA6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="" xmlns:a16="http://schemas.microsoft.com/office/drawing/2014/main" id="{AF0E0E17-2565-4DD6-9EAE-283ADD59A045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="" xmlns:a16="http://schemas.microsoft.com/office/drawing/2014/main" id="{56A3AFF8-5848-43C4-8E09-A32442720238}"/>
              </a:ext>
            </a:extLst>
          </p:cNvPr>
          <p:cNvGrpSpPr/>
          <p:nvPr/>
        </p:nvGrpSpPr>
        <p:grpSpPr>
          <a:xfrm>
            <a:off x="-1" y="4753301"/>
            <a:ext cx="7706397" cy="1270361"/>
            <a:chOff x="116734" y="4753300"/>
            <a:chExt cx="7706397" cy="1270361"/>
          </a:xfrm>
        </p:grpSpPr>
        <p:sp>
          <p:nvSpPr>
            <p:cNvPr id="39" name="Block Arc 2">
              <a:extLst>
                <a:ext uri="{FF2B5EF4-FFF2-40B4-BE49-F238E27FC236}">
                  <a16:creationId xmlns="" xmlns:a16="http://schemas.microsoft.com/office/drawing/2014/main" id="{841CC194-A6AC-48EF-ADEB-1FB6463E4F5F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EE91589A-D1DF-45F6-85B4-E82D8B3D2DA3}"/>
                </a:ext>
              </a:extLst>
            </p:cNvPr>
            <p:cNvSpPr/>
            <p:nvPr/>
          </p:nvSpPr>
          <p:spPr>
            <a:xfrm>
              <a:off x="116734" y="5828472"/>
              <a:ext cx="6446939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="" xmlns:a16="http://schemas.microsoft.com/office/drawing/2014/main" id="{6339B145-AE8E-4E3B-8D9F-C815A86E344F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="" xmlns:a16="http://schemas.microsoft.com/office/drawing/2014/main" id="{58710DD0-39FA-4B48-8AAE-12C94EFC6624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Rectangle 130">
            <a:extLst>
              <a:ext uri="{FF2B5EF4-FFF2-40B4-BE49-F238E27FC236}">
                <a16:creationId xmlns="" xmlns:a16="http://schemas.microsoft.com/office/drawing/2014/main" id="{65F77056-A3C4-4150-93DF-B3F1B0F72E56}"/>
              </a:ext>
            </a:extLst>
          </p:cNvPr>
          <p:cNvSpPr/>
          <p:nvPr/>
        </p:nvSpPr>
        <p:spPr>
          <a:xfrm>
            <a:off x="8564736" y="2097343"/>
            <a:ext cx="552735" cy="555244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10">
            <a:extLst>
              <a:ext uri="{FF2B5EF4-FFF2-40B4-BE49-F238E27FC236}">
                <a16:creationId xmlns="" xmlns:a16="http://schemas.microsoft.com/office/drawing/2014/main" id="{885ACBBA-BA17-401F-9CA6-0B80704BBAAA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="" xmlns:a16="http://schemas.microsoft.com/office/drawing/2014/main" id="{CFCEFB15-164D-4D24-8734-CFEDE2F6BAC2}"/>
              </a:ext>
            </a:extLst>
          </p:cNvPr>
          <p:cNvSpPr/>
          <p:nvPr/>
        </p:nvSpPr>
        <p:spPr>
          <a:xfrm>
            <a:off x="4321218" y="262987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="" xmlns:a16="http://schemas.microsoft.com/office/drawing/2014/main" id="{42A8F73C-33E3-485C-9F27-8E240C6CF45E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="" xmlns:a16="http://schemas.microsoft.com/office/drawing/2014/main" id="{AAAF423E-BAEF-4ADF-B5A7-0E65F48EDDEE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4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="" xmlns:a16="http://schemas.microsoft.com/office/drawing/2014/main" id="{8307B847-D64D-456B-B216-57562E2DCC63}"/>
              </a:ext>
            </a:extLst>
          </p:cNvPr>
          <p:cNvSpPr txBox="1">
            <a:spLocks/>
          </p:cNvSpPr>
          <p:nvPr/>
        </p:nvSpPr>
        <p:spPr>
          <a:xfrm>
            <a:off x="2005794" y="307613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Two </a:t>
            </a:r>
            <a:r>
              <a:rPr lang="en-US" altLang="ko-KR" dirty="0">
                <a:solidFill>
                  <a:schemeClr val="accent3"/>
                </a:solidFill>
                <a:latin typeface="+mj-lt"/>
              </a:rPr>
              <a:t>Columns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008EE5BB-5597-42A7-B779-55DD856373AD}"/>
              </a:ext>
            </a:extLst>
          </p:cNvPr>
          <p:cNvSpPr/>
          <p:nvPr/>
        </p:nvSpPr>
        <p:spPr>
          <a:xfrm>
            <a:off x="5897225" y="3712244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D85723C1-76F5-4331-8E3A-8365EA8526B4}"/>
              </a:ext>
            </a:extLst>
          </p:cNvPr>
          <p:cNvSpPr/>
          <p:nvPr/>
        </p:nvSpPr>
        <p:spPr>
          <a:xfrm>
            <a:off x="5897225" y="68006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7DD8224-2304-4152-A710-1168E3C3A14A}"/>
              </a:ext>
            </a:extLst>
          </p:cNvPr>
          <p:cNvSpPr txBox="1"/>
          <p:nvPr/>
        </p:nvSpPr>
        <p:spPr>
          <a:xfrm>
            <a:off x="6022115" y="84005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46B6D6F-4CCD-43EE-B038-6F454358295B}"/>
              </a:ext>
            </a:extLst>
          </p:cNvPr>
          <p:cNvSpPr txBox="1"/>
          <p:nvPr/>
        </p:nvSpPr>
        <p:spPr>
          <a:xfrm>
            <a:off x="6022115" y="3872229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32E4299-BCC8-4DB9-A855-2C48A446F951}"/>
              </a:ext>
            </a:extLst>
          </p:cNvPr>
          <p:cNvSpPr/>
          <p:nvPr/>
        </p:nvSpPr>
        <p:spPr>
          <a:xfrm>
            <a:off x="6234406" y="1526763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0BA8D83-ED14-4D3D-8B0D-478A1BD302B2}"/>
              </a:ext>
            </a:extLst>
          </p:cNvPr>
          <p:cNvSpPr/>
          <p:nvPr/>
        </p:nvSpPr>
        <p:spPr>
          <a:xfrm>
            <a:off x="6239265" y="4566757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F28F15A-5134-4C50-B54D-6321575EB007}"/>
              </a:ext>
            </a:extLst>
          </p:cNvPr>
          <p:cNvSpPr txBox="1"/>
          <p:nvPr/>
        </p:nvSpPr>
        <p:spPr>
          <a:xfrm>
            <a:off x="6696432" y="778495"/>
            <a:ext cx="468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60F3334-5FEB-4B0F-A54A-A6CD8CB7D7A4}"/>
              </a:ext>
            </a:extLst>
          </p:cNvPr>
          <p:cNvSpPr txBox="1"/>
          <p:nvPr/>
        </p:nvSpPr>
        <p:spPr>
          <a:xfrm>
            <a:off x="6696432" y="1569933"/>
            <a:ext cx="4688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FA9681D-19BB-41AB-AB1B-4FAD42C15FF6}"/>
              </a:ext>
            </a:extLst>
          </p:cNvPr>
          <p:cNvSpPr txBox="1"/>
          <p:nvPr/>
        </p:nvSpPr>
        <p:spPr>
          <a:xfrm>
            <a:off x="6696432" y="3810674"/>
            <a:ext cx="468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CE35A77-8D61-4FB9-91B1-C50F4481E2A2}"/>
              </a:ext>
            </a:extLst>
          </p:cNvPr>
          <p:cNvSpPr txBox="1"/>
          <p:nvPr/>
        </p:nvSpPr>
        <p:spPr>
          <a:xfrm>
            <a:off x="6696432" y="4609927"/>
            <a:ext cx="4688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962BD43-1973-484C-8C1D-F37E18C85669}"/>
              </a:ext>
            </a:extLst>
          </p:cNvPr>
          <p:cNvSpPr/>
          <p:nvPr/>
        </p:nvSpPr>
        <p:spPr>
          <a:xfrm>
            <a:off x="0" y="1055482"/>
            <a:ext cx="12192000" cy="1656184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95000">
                <a:schemeClr val="accent4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ight Triangle 4">
            <a:extLst>
              <a:ext uri="{FF2B5EF4-FFF2-40B4-BE49-F238E27FC236}">
                <a16:creationId xmlns="" xmlns:a16="http://schemas.microsoft.com/office/drawing/2014/main" id="{C9174A5B-3179-43D1-B4C2-7BAFD513F9C8}"/>
              </a:ext>
            </a:extLst>
          </p:cNvPr>
          <p:cNvSpPr/>
          <p:nvPr/>
        </p:nvSpPr>
        <p:spPr>
          <a:xfrm rot="10800000">
            <a:off x="3495031" y="839458"/>
            <a:ext cx="2684095" cy="208823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A745DA-C32B-472E-87CC-9C380641DC1A}"/>
              </a:ext>
            </a:extLst>
          </p:cNvPr>
          <p:cNvSpPr txBox="1"/>
          <p:nvPr/>
        </p:nvSpPr>
        <p:spPr>
          <a:xfrm>
            <a:off x="4224535" y="114491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A91642-E842-451C-A0B9-1A1CF59F4340}"/>
              </a:ext>
            </a:extLst>
          </p:cNvPr>
          <p:cNvSpPr txBox="1"/>
          <p:nvPr/>
        </p:nvSpPr>
        <p:spPr>
          <a:xfrm>
            <a:off x="7130561" y="2882581"/>
            <a:ext cx="422031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17B6B03-809A-440D-8F72-193E5DFA6FB2}"/>
              </a:ext>
            </a:extLst>
          </p:cNvPr>
          <p:cNvSpPr txBox="1"/>
          <p:nvPr/>
        </p:nvSpPr>
        <p:spPr>
          <a:xfrm>
            <a:off x="7130562" y="1298799"/>
            <a:ext cx="42203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536628"/>
            <a:ext cx="4331317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Insert the Sub Title of</a:t>
            </a:r>
          </a:p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Shapes</a:t>
            </a:r>
          </a:p>
        </p:txBody>
      </p:sp>
      <p:sp>
        <p:nvSpPr>
          <p:cNvPr id="6" name="Graphic 4">
            <a:extLst>
              <a:ext uri="{FF2B5EF4-FFF2-40B4-BE49-F238E27FC236}">
                <a16:creationId xmlns="" xmlns:a16="http://schemas.microsoft.com/office/drawing/2014/main" id="{BDF17C7A-C107-4717-90C0-25B090952861}"/>
              </a:ext>
            </a:extLst>
          </p:cNvPr>
          <p:cNvSpPr/>
          <p:nvPr/>
        </p:nvSpPr>
        <p:spPr>
          <a:xfrm>
            <a:off x="4026010" y="472285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6867121" y="1737025"/>
            <a:ext cx="2083137" cy="2126849"/>
            <a:chOff x="5369718" y="2683668"/>
            <a:chExt cx="1452563" cy="1483043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33">
            <a:extLst>
              <a:ext uri="{FF2B5EF4-FFF2-40B4-BE49-F238E27FC236}">
                <a16:creationId xmlns="" xmlns:a16="http://schemas.microsoft.com/office/drawing/2014/main" id="{13600E45-A7C4-4DDB-9643-9EA41ABA888D}"/>
              </a:ext>
            </a:extLst>
          </p:cNvPr>
          <p:cNvGrpSpPr/>
          <p:nvPr/>
        </p:nvGrpSpPr>
        <p:grpSpPr>
          <a:xfrm>
            <a:off x="971294" y="4521018"/>
            <a:ext cx="1771650" cy="1638300"/>
            <a:chOff x="7424910" y="2405641"/>
            <a:chExt cx="1771650" cy="1638300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F835C9A1-116B-490F-B433-DA97CFB3D5C8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1FE3D331-D812-4B6A-BDEA-D0D2CD476F0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7">
            <a:extLst>
              <a:ext uri="{FF2B5EF4-FFF2-40B4-BE49-F238E27FC236}">
                <a16:creationId xmlns=""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>
            <a:off x="7183910" y="4269263"/>
            <a:ext cx="1249528" cy="1809750"/>
            <a:chOff x="9804491" y="2080139"/>
            <a:chExt cx="1249528" cy="1809750"/>
          </a:xfrm>
        </p:grpSpPr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66738D2B-DED7-49A2-A892-F72F0415DD4B}"/>
              </a:ext>
            </a:extLst>
          </p:cNvPr>
          <p:cNvGrpSpPr/>
          <p:nvPr/>
        </p:nvGrpSpPr>
        <p:grpSpPr>
          <a:xfrm>
            <a:off x="1081763" y="1990562"/>
            <a:ext cx="1410352" cy="1695780"/>
            <a:chOff x="1244925" y="2303614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=""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>
              <a:off x="1244925" y="2303614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FE718515-728D-43F0-BA30-90AF673E6E2D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49" name="Graphic 4">
                <a:extLst>
                  <a:ext uri="{FF2B5EF4-FFF2-40B4-BE49-F238E27FC236}">
                    <a16:creationId xmlns="" xmlns:a16="http://schemas.microsoft.com/office/drawing/2014/main" id="{AB1349D8-63B3-43A1-B846-8525A5D7362A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EBAA6B50-38D6-4E34-B60E-B0D527CDC65C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643751" y="1990562"/>
            <a:ext cx="4269883" cy="1695780"/>
            <a:chOff x="2644805" y="4695020"/>
            <a:chExt cx="4269883" cy="1695780"/>
          </a:xfrm>
        </p:grpSpPr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56" name="Graphic 2">
                <a:extLst>
                  <a:ext uri="{FF2B5EF4-FFF2-40B4-BE49-F238E27FC236}">
                    <a16:creationId xmlns=""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=""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58" name="Graphic 4">
                  <a:extLst>
                    <a:ext uri="{FF2B5EF4-FFF2-40B4-BE49-F238E27FC236}">
                      <a16:creationId xmlns=""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=""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9651266" y="1737025"/>
            <a:ext cx="1979431" cy="3296560"/>
            <a:chOff x="3832184" y="1890347"/>
            <a:chExt cx="2537664" cy="4226246"/>
          </a:xfrm>
        </p:grpSpPr>
        <p:grpSp>
          <p:nvGrpSpPr>
            <p:cNvPr id="65" name="Group 64">
              <a:extLst>
                <a:ext uri="{FF2B5EF4-FFF2-40B4-BE49-F238E27FC236}">
                  <a16:creationId xmlns=""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=""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DAEE720-D320-491C-A72D-E95F5D48A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Feedback &amp; Fine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3F68ECD-1523-4EF6-AD82-8F0A6E225B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0734" y="1409133"/>
            <a:ext cx="7146387" cy="5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="" xmlns:a16="http://schemas.microsoft.com/office/drawing/2014/main" id="{3A41B4A0-9D41-4E14-B314-953E7581E523}"/>
              </a:ext>
            </a:extLst>
          </p:cNvPr>
          <p:cNvGrpSpPr/>
          <p:nvPr/>
        </p:nvGrpSpPr>
        <p:grpSpPr>
          <a:xfrm>
            <a:off x="187406" y="2253372"/>
            <a:ext cx="4127931" cy="2957866"/>
            <a:chOff x="2491486" y="2166705"/>
            <a:chExt cx="4786450" cy="3429727"/>
          </a:xfrm>
        </p:grpSpPr>
        <p:grpSp>
          <p:nvGrpSpPr>
            <p:cNvPr id="168" name="Graphic 166">
              <a:extLst>
                <a:ext uri="{FF2B5EF4-FFF2-40B4-BE49-F238E27FC236}">
                  <a16:creationId xmlns="" xmlns:a16="http://schemas.microsoft.com/office/drawing/2014/main" id="{713B8833-56E1-4ECE-8704-46A2A2CCA678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C62BAF6B-303A-497B-B44D-416BDAE19F64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36B63B45-190E-4782-B156-F52205438C51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B9C33805-AF3C-4B75-BD9A-6C32C7DDD73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E8AC7764-F094-4A4C-BFC5-52981B53BFB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6196D23B-CF62-4613-9A4C-B37044A53186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5C6294FA-45D8-4B84-9FDC-C272165E8493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EF652719-CC41-4E14-A60C-9AEDD848D41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C2F63B8E-0D82-4846-BE46-67CEEF53BFF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7A2BDC03-17BF-48DB-B1F2-FF07BD7A29A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C614D55D-C0ED-4054-937C-7C3EA3D5157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11303018-DA30-4F8D-BDFB-B4E82F56A13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11FC6CF1-B2BE-48FF-96CB-6238E54476CD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965C1BCA-E9F7-46A9-9A2F-6C850C6DA51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DB4C836F-4A08-42E0-A0E9-94E46496FA0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AFB7FCE3-A60E-4EC3-81F6-EA764CABA4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F7B832CA-0226-4932-9E53-7ADE61BEE29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C5CE3AE9-6726-4F3B-A7ED-BED0A9559FFD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5F024914-EA09-4390-92E6-FA14697755DB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8B9C9E41-7D6E-4EA7-8F84-B27ED02A450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257C2933-EAAC-43B8-8CFE-27090EC88A82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="" xmlns:a16="http://schemas.microsoft.com/office/drawing/2014/main" id="{30F92990-7DA9-42E2-B469-BFEC5E6E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91" name="Graphic 190">
              <a:extLst>
                <a:ext uri="{FF2B5EF4-FFF2-40B4-BE49-F238E27FC236}">
                  <a16:creationId xmlns="" xmlns:a16="http://schemas.microsoft.com/office/drawing/2014/main" id="{B88B6CAD-1E7C-495D-9BF3-0F0AFD0A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="" xmlns:a16="http://schemas.microsoft.com/office/drawing/2014/main" id="{CEE19317-E6CD-4B20-B046-515ADEB0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193" name="Graphic 166">
              <a:extLst>
                <a:ext uri="{FF2B5EF4-FFF2-40B4-BE49-F238E27FC236}">
                  <a16:creationId xmlns="" xmlns:a16="http://schemas.microsoft.com/office/drawing/2014/main" id="{35081649-3E24-4453-9D96-3A23AFCA167C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2214DC54-99C6-428A-84E3-EF9A4E4B43AE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9C8A318F-14B9-4D6F-A944-A80E64EC6DF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FCE00471-9400-4FBE-A2AA-A883CF08B16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0901825C-1B85-42C1-8205-8CF3432773C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58B50A7C-348F-4909-916A-3DDA4A16CA0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659CD883-F45A-47A8-A10A-50A72B62B19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C8BCCDD5-1C25-4837-B340-8051ACDE895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F9A776DD-9BBB-4D97-A496-B20B1196D55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83DC3D92-2D80-489C-AFF5-9E12ADC1B2A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F68E53CB-56A2-4DBD-91F2-9DE731F2C20A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A0E5A416-25F7-45C6-81CC-90048530649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DE4EE11F-FEDA-47B1-A89E-E8EEC890C62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5C64F1E5-82B5-41AA-B087-61BF47557F2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ED73D9FE-1F4F-4A9A-BFB7-D1446952D67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2E83800C-4B12-41B3-ABCC-75FAD86E554E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6F99B2B5-746A-498A-8A07-F53D23BEA5D1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9F49B189-4A7A-40C2-8918-167C6D9ED218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340E400E-6C2D-48BE-A4DC-BF06B9E77EA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85E1F27C-C432-4349-B1F9-D9B6845DB7C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B7BF54AE-3066-41B2-A560-093E3DFC745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66">
              <a:extLst>
                <a:ext uri="{FF2B5EF4-FFF2-40B4-BE49-F238E27FC236}">
                  <a16:creationId xmlns="" xmlns:a16="http://schemas.microsoft.com/office/drawing/2014/main" id="{6C8ED473-C106-4A99-98B0-E561223F1678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9EB96632-179B-4893-9252-675BB55828BF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07FB35BC-B132-4406-8EE9-8BD20A055F7A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6113B67E-32A6-4C3F-A9BF-30C78C25360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97FF53DF-DF13-4581-B56E-CA695CF2D5C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D95542D-3C74-43A9-B0F7-27DE546EADB8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13C36CA5-6103-4C99-A305-EFD4D40BD44D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C84A0D08-7C0C-4EE7-A6E4-A686E8B97CDA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A30F5810-57FD-4BA3-9293-FBEBA053649F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1CCE4C22-0A73-4EFB-92D2-C7D30A93201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F392410C-5EDE-4F52-9DE0-FD8962930BE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4EBA86AA-6F3C-4B84-B417-8BC00DCE124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38E42701-7A9B-42FB-A487-F271999E35A7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CBC07C9B-8FA5-4507-AE47-DE8B86ECD076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1DC65BD8-027B-4D95-8BF7-3272BB843B8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5F05BC07-C156-4DE1-8761-7D59125E502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E6338DA5-68A8-4766-9C70-9305028916F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94BEC711-8AED-4C97-A3FC-70F451430B8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8BFC8042-D019-4F9A-9DA9-B9A3B54CA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B56EBF64-A9E6-4A00-BF80-A68E3FF2798C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1FCD313C-A314-4E49-B3C8-B7134A08715A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="" xmlns:a16="http://schemas.microsoft.com/office/drawing/2014/main" id="{9B061873-1ABB-46F0-8E8E-58B9B597CF36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="" xmlns:a16="http://schemas.microsoft.com/office/drawing/2014/main" id="{F873105A-406B-4254-A910-168B24A8DA6D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="" xmlns:a16="http://schemas.microsoft.com/office/drawing/2014/main" id="{EE3CAAE1-B573-4BF0-B237-4876FDCB84FE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="" xmlns:a16="http://schemas.microsoft.com/office/drawing/2014/main" id="{DA066867-2724-4ABF-8C26-E83372A5094A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="" xmlns:a16="http://schemas.microsoft.com/office/drawing/2014/main" id="{EFE6E456-249F-47E0-8995-0CBFA4D915DC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="" xmlns:a16="http://schemas.microsoft.com/office/drawing/2014/main" id="{24676DBD-7962-41E1-A8FA-E06AA3BC6500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="" xmlns:a16="http://schemas.microsoft.com/office/drawing/2014/main" id="{0A2341F3-A359-459A-8E14-0F2389C5FFDE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5" name="Graphic 166">
              <a:extLst>
                <a:ext uri="{FF2B5EF4-FFF2-40B4-BE49-F238E27FC236}">
                  <a16:creationId xmlns="" xmlns:a16="http://schemas.microsoft.com/office/drawing/2014/main" id="{5DB28FFB-F13A-442C-A241-8066732F7C73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66" name="Freeform: Shape 265">
                <a:extLst>
                  <a:ext uri="{FF2B5EF4-FFF2-40B4-BE49-F238E27FC236}">
                    <a16:creationId xmlns="" xmlns:a16="http://schemas.microsoft.com/office/drawing/2014/main" id="{0F6474B1-804D-426F-9A94-895550E8493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="" xmlns:a16="http://schemas.microsoft.com/office/drawing/2014/main" id="{D43C3E3C-F195-410D-AA18-0409869CDF12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="" xmlns:a16="http://schemas.microsoft.com/office/drawing/2014/main" id="{FE620A93-D88E-494C-B7A3-04B46F73B217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="" xmlns:a16="http://schemas.microsoft.com/office/drawing/2014/main" id="{9CC6BEFE-044A-4DEA-9FFB-80E0C6EBBCC6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="" xmlns:a16="http://schemas.microsoft.com/office/drawing/2014/main" id="{4D5FEC65-406C-4C46-8FAC-4C8A25B7D7E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FC7BBDC1-0BEC-42EF-BD14-EC63352244A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B988600D-ADCF-4F59-917E-2AC4EE0E9AA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4FBA6A08-B3C2-4E52-BD80-0B210D4BBD3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046AAD54-E886-4866-8493-660223A4760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266C80F5-4F06-4998-90DF-0879E81887D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7FABDB1E-5EF5-4536-A80D-6C1BCD6E81F7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E91EDB13-0064-4981-ADD2-C926CE2A0B2A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2983FB8-46DC-4275-9AF3-4EE0C74DA53C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2ACC8D93-18E7-4A26-87A5-D2E15EFFFEEE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="" xmlns:a16="http://schemas.microsoft.com/office/drawing/2014/main" id="{79F0DD55-80FD-43E4-854C-9E0217C7FB1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="" xmlns:a16="http://schemas.microsoft.com/office/drawing/2014/main" id="{8B0E34FB-3B65-4EB3-A81C-B84C48FB4D2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="" xmlns:a16="http://schemas.microsoft.com/office/drawing/2014/main" id="{78AEF844-85FA-4628-84DF-204EC853694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="" xmlns:a16="http://schemas.microsoft.com/office/drawing/2014/main" id="{CB9D641F-636B-40E4-83D9-BD6C057BE4C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="" xmlns:a16="http://schemas.microsoft.com/office/drawing/2014/main" id="{59C09776-9E37-4D8B-8350-86772949B8E9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="" xmlns:a16="http://schemas.microsoft.com/office/drawing/2014/main" id="{DA043057-EC50-4343-930E-DA28DDA62220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aphic 3">
              <a:extLst>
                <a:ext uri="{FF2B5EF4-FFF2-40B4-BE49-F238E27FC236}">
                  <a16:creationId xmlns="" xmlns:a16="http://schemas.microsoft.com/office/drawing/2014/main" id="{A321A7B4-31DF-4CBD-9852-6C98FEE845CC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solidFill>
              <a:schemeClr val="accent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="" xmlns:a16="http://schemas.microsoft.com/office/drawing/2014/main" id="{0638B2AF-0B31-4D9E-ADC3-B4386D9F1C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="" xmlns:a16="http://schemas.microsoft.com/office/drawing/2014/main" id="{2AD43BC4-223A-4C2A-BE34-BE3C1AAFEAF5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="" xmlns:a16="http://schemas.microsoft.com/office/drawing/2014/main" id="{4ED892FA-9977-44FD-8684-01A847531F92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="" xmlns:a16="http://schemas.microsoft.com/office/drawing/2014/main" id="{1FFE1D4C-DA2E-472D-86C9-D1B8F7CA4153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451B145D-3D67-43B6-9642-C6D93C1E1A30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="" xmlns:a16="http://schemas.microsoft.com/office/drawing/2014/main" id="{B565796E-1D46-4A51-BFD1-CFDE353CFA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="" xmlns:a16="http://schemas.microsoft.com/office/drawing/2014/main" id="{5E62EE15-AB35-4161-A0D2-D6F42C1F1D68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="" xmlns:a16="http://schemas.microsoft.com/office/drawing/2014/main" id="{311C7BC3-7EEC-47E9-9F29-82BDA6E9B10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="" xmlns:a16="http://schemas.microsoft.com/office/drawing/2014/main" id="{93494C19-0A6F-4745-8046-214DDEB8D49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="" xmlns:a16="http://schemas.microsoft.com/office/drawing/2014/main" id="{3E2E540F-BD3F-489B-99E8-9860CA3C0AD1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7561CF36-69F3-47B4-9933-CED0F975A0C4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81558FAB-90D4-43B7-8FA0-2127FCF20F0D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D679362D-EF30-4A10-8B0D-C82432047877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506ACF35-4807-483E-8B3E-3B859DEE8BBD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16D8F8D-B537-4D07-83F1-891697BE6B96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C58CF6CA-6FA2-4877-A076-50252DBE2EE1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194DE560-234F-43B0-B8FF-33AF8DE27434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92A1A7AC-BA12-4971-A3E6-4FDC124813EC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D73564D2-64FE-4C13-8244-C2DFA5183A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9915B5A6-787E-43D5-98BC-94968D676D3A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C69F4AC0-FB02-4C39-8A0E-339613EEB17D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24F2B70E-DED1-42CF-B8EE-F7E072A51603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F0A05B6C-F699-4129-9614-47BB2B1705B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DDAEAF41-9A61-4421-994A-3DDCC3E2D830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6A840A4E-7742-4985-8F83-6D800D4D8E7F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5EA3F4A8-6247-46E0-BB41-84FA0D48E9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AED8215A-1646-49DB-B116-353F4128849F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8D01403C-54CC-43C1-BB44-6AF8097F0E5F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D3F37696-D0F1-435B-A492-CB0F98C17E2B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7B476F14-6C4D-4460-8C1C-ABCA526BAD94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7F2957A6-3ED4-494A-B883-45EDB71255FF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0DAF96B1-9984-4AC4-8188-C094FB463CB4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472E71C6-BBDE-47DF-A8A4-56C5137F8738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6C477586-ED21-40FC-969E-70DA33275E76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A0983E3D-1E46-44EC-A25B-7133DD96AA5F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558B56DD-E93B-40B6-A0D4-41651A151189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D4403007-3719-47A2-8641-AA891A8FB6D9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1D454167-72AE-4E94-94C0-C4508C623CBC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9B8C9729-0DD1-4508-8322-4A29FA060455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923640CC-7269-47FA-91B7-E8BABC17C58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6E9BDAB9-BB8C-487E-95D9-B5AE0DC9B81A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13E5B6C1-1350-4F6A-8A98-1C755A5F2392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9A57C969-5664-435B-83D6-C482DB472D23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ED352AF5-D860-412B-A0B9-37B22B4AD13E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7E1504E7-AF68-445A-BE5B-D12217D1E0F4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8478C35B-7C23-4210-B79F-16D4F7168FB3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DFF27C47-9070-40E1-BC5E-C402023E6B72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54D19075-5E84-4283-ADB6-B61D4BD31AD1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B59E4709-B359-459D-B370-5203B31EB477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F3F3325A-B33B-4C64-871F-78F08E56662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12655D68-6B51-4495-A08D-BCAAC768DC59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7E62C81E-B25E-4E6C-A02B-3F3E86F8F861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C5BB35F5-9D36-4B9B-A566-40A33ACF1A7D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602CA6CA-9207-45CE-80C5-22A04F930131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3A4B97B6-0279-4152-BBCE-D7FEE0F88A6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FDC61F16-590B-4864-A81E-3C540083D8F9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04C7DF03-938F-4CA3-92FB-29B2924580BB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4BA1BCFF-FFC5-45BD-861B-A87FEFC7EB8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71AAB82C-4B62-4CB6-ADAB-D7EB3E21357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570EC7F2-B3AB-489C-B455-02B81C8B27FB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9B8A268B-9FC4-4766-8E2F-604E7DC169FA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865F4908-4C57-41CE-967A-B778B626F77D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68391590-E602-48F5-A769-204E65C64676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C2CF46A1-F9D1-4502-96F2-77EAD47EA74B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="" xmlns:a16="http://schemas.microsoft.com/office/drawing/2014/main" id="{C0924719-80A1-442B-B828-6AE10B66239B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="" xmlns:a16="http://schemas.microsoft.com/office/drawing/2014/main" id="{C9147A7F-F6FD-4579-A812-1317CE473016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="" xmlns:a16="http://schemas.microsoft.com/office/drawing/2014/main" id="{92613CA3-2F29-4421-BA66-1DB5958110CB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="" xmlns:a16="http://schemas.microsoft.com/office/drawing/2014/main" id="{C042688D-F014-4C87-B2F3-26F489021B8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="" xmlns:a16="http://schemas.microsoft.com/office/drawing/2014/main" id="{5007A75F-1FB6-444D-A2A0-7BC61FD8915E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="" xmlns:a16="http://schemas.microsoft.com/office/drawing/2014/main" id="{03D9327E-EDB1-4AC6-904F-7E6829A9A02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="" xmlns:a16="http://schemas.microsoft.com/office/drawing/2014/main" id="{5E9108EF-C3AD-487C-8B6D-9BA7524BA263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="" xmlns:a16="http://schemas.microsoft.com/office/drawing/2014/main" id="{6544F038-0A94-47CC-94C7-F905372D74E4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="" xmlns:a16="http://schemas.microsoft.com/office/drawing/2014/main" id="{0B628F37-091C-4055-9977-B545280D95A3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="" xmlns:a16="http://schemas.microsoft.com/office/drawing/2014/main" id="{FC9B7053-1D67-4A9C-848A-6C44644A3E9A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="" xmlns:a16="http://schemas.microsoft.com/office/drawing/2014/main" id="{2F84036F-8C1A-45FA-9E12-1F73D73CCCE8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="" xmlns:a16="http://schemas.microsoft.com/office/drawing/2014/main" id="{DCA79829-84B6-46AA-A92B-59C5CF04AFFD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="" xmlns:a16="http://schemas.microsoft.com/office/drawing/2014/main" id="{0F0B6205-1BBD-4561-91EF-F018080A76D2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="" xmlns:a16="http://schemas.microsoft.com/office/drawing/2014/main" id="{4C75BFA5-A09D-4AF0-B1D3-8C439C62B832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="" xmlns:a16="http://schemas.microsoft.com/office/drawing/2014/main" id="{2139960D-99C2-43B8-93BA-5BE06E8D29A1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="" xmlns:a16="http://schemas.microsoft.com/office/drawing/2014/main" id="{01054C9F-3F33-43D2-B333-75C12ADAA567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="" xmlns:a16="http://schemas.microsoft.com/office/drawing/2014/main" id="{0E8D2130-7C20-4BBB-83B1-71DABD9C51F7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="" xmlns:a16="http://schemas.microsoft.com/office/drawing/2014/main" id="{8D42C0F8-BB17-4D5C-9FEC-FC0F7B072FF0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="" xmlns:a16="http://schemas.microsoft.com/office/drawing/2014/main" id="{A34ED087-BF5E-4348-AABF-58CE054725A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="" xmlns:a16="http://schemas.microsoft.com/office/drawing/2014/main" id="{FED460D9-D8E4-4BC5-9CDF-E18D38FF4C7E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="" xmlns:a16="http://schemas.microsoft.com/office/drawing/2014/main" id="{63B308E2-8E91-47D5-9A73-18F570F9FB04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="" xmlns:a16="http://schemas.microsoft.com/office/drawing/2014/main" id="{314C69BC-7705-4ECF-AA60-1B0A11D325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="" xmlns:a16="http://schemas.microsoft.com/office/drawing/2014/main" id="{3CC1BED1-07A1-408D-91BA-703887C4E9F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="" xmlns:a16="http://schemas.microsoft.com/office/drawing/2014/main" id="{41BECC75-8C25-4086-B086-32113D711BDD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="" xmlns:a16="http://schemas.microsoft.com/office/drawing/2014/main" id="{C016D7CC-3F35-403A-8037-C31309CB4FA1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="" xmlns:a16="http://schemas.microsoft.com/office/drawing/2014/main" id="{36679C8E-4C5C-441F-8FC0-4708256C5B69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="" xmlns:a16="http://schemas.microsoft.com/office/drawing/2014/main" id="{E83C4679-2B3F-4749-A4EE-31BAB4CC0AD5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="" xmlns:a16="http://schemas.microsoft.com/office/drawing/2014/main" id="{412E14C6-181E-4C1B-A9A9-3D6143B5CF79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="" xmlns:a16="http://schemas.microsoft.com/office/drawing/2014/main" id="{01CCAC4D-D384-44F9-B278-AEDA03C95E55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="" xmlns:a16="http://schemas.microsoft.com/office/drawing/2014/main" id="{3C572445-C3AF-45C4-973A-17583FF9F05B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="" xmlns:a16="http://schemas.microsoft.com/office/drawing/2014/main" id="{D656DB35-350B-4187-B8AA-0227F356DE65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="" xmlns:a16="http://schemas.microsoft.com/office/drawing/2014/main" id="{F2C5F9AB-2427-4A47-A89C-786F4E5498AE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="" xmlns:a16="http://schemas.microsoft.com/office/drawing/2014/main" id="{F7B66ABC-CAE8-4CBC-AF40-92CDD157D97C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="" xmlns:a16="http://schemas.microsoft.com/office/drawing/2014/main" id="{59362C92-0955-45FE-8B50-09B4DCCD90BD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="" xmlns:a16="http://schemas.microsoft.com/office/drawing/2014/main" id="{14D051FA-66AD-4D5C-AAB0-E1D82E1B668F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="" xmlns:a16="http://schemas.microsoft.com/office/drawing/2014/main" id="{4997352C-3DBF-412C-A6E1-220A77609D3C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="" xmlns:a16="http://schemas.microsoft.com/office/drawing/2014/main" id="{635AA9F8-CC79-40E7-878F-6A7734D7B25C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="" xmlns:a16="http://schemas.microsoft.com/office/drawing/2014/main" id="{39472045-FBC1-48AA-9843-1978CD33FD3E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="" xmlns:a16="http://schemas.microsoft.com/office/drawing/2014/main" id="{2F6E4C4B-59DE-46A1-8975-9495106793F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="" xmlns:a16="http://schemas.microsoft.com/office/drawing/2014/main" id="{93C33CA6-5C20-4DB4-9F9A-BA3909D518E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="" xmlns:a16="http://schemas.microsoft.com/office/drawing/2014/main" id="{9D9EA69B-EF4C-4DF2-A71A-3B6E366E9BC2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="" xmlns:a16="http://schemas.microsoft.com/office/drawing/2014/main" id="{2640FE36-8E00-4B74-8E5D-3357A773C002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="" xmlns:a16="http://schemas.microsoft.com/office/drawing/2014/main" id="{AF1D67C4-4F6E-46CA-B96B-B69AAF51298A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="" xmlns:a16="http://schemas.microsoft.com/office/drawing/2014/main" id="{18840024-4432-4F37-9606-5281C0A1B852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="" xmlns:a16="http://schemas.microsoft.com/office/drawing/2014/main" id="{72069DE3-50D1-49C0-BECB-081738A13084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="" xmlns:a16="http://schemas.microsoft.com/office/drawing/2014/main" id="{C0922AB1-A46F-466E-BF3D-0E542950DA40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="" xmlns:a16="http://schemas.microsoft.com/office/drawing/2014/main" id="{1FCF3049-2725-4488-8772-426D62852708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="" xmlns:a16="http://schemas.microsoft.com/office/drawing/2014/main" id="{88676A2A-01FF-4D0F-8509-DACECE3F0CB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="" xmlns:a16="http://schemas.microsoft.com/office/drawing/2014/main" id="{404871F0-7C82-4075-8B09-A44A44CE593C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="" xmlns:a16="http://schemas.microsoft.com/office/drawing/2014/main" id="{00FDEC8C-92B9-4A33-94D6-1AD2CDDE13E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="" xmlns:a16="http://schemas.microsoft.com/office/drawing/2014/main" id="{835BC639-0CCF-44E3-9F88-889F55762558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="" xmlns:a16="http://schemas.microsoft.com/office/drawing/2014/main" id="{F452DAB7-E7B6-4701-946D-0A72C74A75A4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="" xmlns:a16="http://schemas.microsoft.com/office/drawing/2014/main" id="{78E38381-AAF8-44BE-A8AB-BE3CCD9BCDE0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="" xmlns:a16="http://schemas.microsoft.com/office/drawing/2014/main" id="{97037E56-800D-416D-9319-90C6D1BC41A5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="" xmlns:a16="http://schemas.microsoft.com/office/drawing/2014/main" id="{5C47D416-889B-48C2-B73C-ED0332580E4B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="" xmlns:a16="http://schemas.microsoft.com/office/drawing/2014/main" id="{697DEE74-69AC-48D8-9D6A-5FB284690F63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="" xmlns:a16="http://schemas.microsoft.com/office/drawing/2014/main" id="{546729C9-347A-439C-8C63-FCFB0E7EDAF3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="" xmlns:a16="http://schemas.microsoft.com/office/drawing/2014/main" id="{C9ABA8E2-D2F8-4E86-8194-D5EF9927926F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="" xmlns:a16="http://schemas.microsoft.com/office/drawing/2014/main" id="{B8054D73-16D1-4942-802D-5EB8A003BC36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="" xmlns:a16="http://schemas.microsoft.com/office/drawing/2014/main" id="{38A48012-AB33-4B57-9805-32FE83A71D2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="" xmlns:a16="http://schemas.microsoft.com/office/drawing/2014/main" id="{C5BFB6D3-0BB4-4D9E-BE7F-EA3A6EB1488F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="" xmlns:a16="http://schemas.microsoft.com/office/drawing/2014/main" id="{EBC663E1-BEC4-48BC-9FFD-384FCE1E33DF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="" xmlns:a16="http://schemas.microsoft.com/office/drawing/2014/main" id="{FAED3CA5-7908-4E4A-AFE8-A8AC8FD98792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2" name="Graphic 3">
            <a:extLst>
              <a:ext uri="{FF2B5EF4-FFF2-40B4-BE49-F238E27FC236}">
                <a16:creationId xmlns=""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4342898" y="2165851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569" name="Freeform: Shape 568">
              <a:extLst>
                <a:ext uri="{FF2B5EF4-FFF2-40B4-BE49-F238E27FC236}">
                  <a16:creationId xmlns=""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=""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=""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=""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=""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=""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=""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=""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=""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=""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=""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=""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=""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=""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=""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=""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=""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=""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=""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=""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=""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=""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=""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=""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=""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=""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=""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=""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=""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=""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=""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=""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=""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=""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=""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=""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=""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=""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=""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=""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=""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=""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=""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=""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=""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=""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=""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=""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=""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=""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=""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=""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=""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=""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=""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=""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=""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=""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=""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=""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=""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=""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=""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=""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=""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=""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=""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=""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=""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=""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=""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=""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=""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=""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=""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=""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=""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=""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=""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=""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=""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=""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=""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=""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=""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=""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=""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=""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=""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=""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=""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=""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=""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=""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=""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=""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=""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=""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=""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=""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=""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=""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=""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=""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=""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=""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=""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=""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=""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=""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=""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=""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=""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=""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=""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=""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=""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=""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=""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=""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=""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=""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=""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=""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=""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=""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=""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12E09A6-74FA-451D-A2C6-1746AF945DE3}"/>
              </a:ext>
            </a:extLst>
          </p:cNvPr>
          <p:cNvGrpSpPr/>
          <p:nvPr/>
        </p:nvGrpSpPr>
        <p:grpSpPr>
          <a:xfrm>
            <a:off x="7868562" y="2234959"/>
            <a:ext cx="3787480" cy="2994693"/>
            <a:chOff x="7338914" y="2546752"/>
            <a:chExt cx="4709648" cy="3723835"/>
          </a:xfrm>
        </p:grpSpPr>
        <p:grpSp>
          <p:nvGrpSpPr>
            <p:cNvPr id="696" name="Group 695">
              <a:extLst>
                <a:ext uri="{FF2B5EF4-FFF2-40B4-BE49-F238E27FC236}">
                  <a16:creationId xmlns="" xmlns:a16="http://schemas.microsoft.com/office/drawing/2014/main" id="{96207FED-382D-478A-AB0E-D1A9F35F8779}"/>
                </a:ext>
              </a:extLst>
            </p:cNvPr>
            <p:cNvGrpSpPr/>
            <p:nvPr/>
          </p:nvGrpSpPr>
          <p:grpSpPr>
            <a:xfrm>
              <a:off x="7338914" y="2546752"/>
              <a:ext cx="4709648" cy="3723835"/>
              <a:chOff x="2228055" y="1971102"/>
              <a:chExt cx="4575969" cy="3618138"/>
            </a:xfrm>
          </p:grpSpPr>
          <p:sp>
            <p:nvSpPr>
              <p:cNvPr id="697" name="Freeform 18">
                <a:extLst>
                  <a:ext uri="{FF2B5EF4-FFF2-40B4-BE49-F238E27FC236}">
                    <a16:creationId xmlns="" xmlns:a16="http://schemas.microsoft.com/office/drawing/2014/main" id="{E32B7BBE-2267-4F81-996E-066674EA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698" name="Group 697">
                <a:extLst>
                  <a:ext uri="{FF2B5EF4-FFF2-40B4-BE49-F238E27FC236}">
                    <a16:creationId xmlns="" xmlns:a16="http://schemas.microsoft.com/office/drawing/2014/main" id="{11F3F9D7-B763-45E0-84C5-EEEBF0DAEDF1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700" name="Rounded Rectangle 10">
                  <a:extLst>
                    <a:ext uri="{FF2B5EF4-FFF2-40B4-BE49-F238E27FC236}">
                      <a16:creationId xmlns="" xmlns:a16="http://schemas.microsoft.com/office/drawing/2014/main" id="{EF6E9D8B-502B-4E68-A98E-CFC135CC70A6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1" name="Rounded Rectangle 13">
                  <a:extLst>
                    <a:ext uri="{FF2B5EF4-FFF2-40B4-BE49-F238E27FC236}">
                      <a16:creationId xmlns="" xmlns:a16="http://schemas.microsoft.com/office/drawing/2014/main" id="{9A73CD40-9092-46C6-8CA1-B614AD3F56BD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2" name="Chord 701">
                  <a:extLst>
                    <a:ext uri="{FF2B5EF4-FFF2-40B4-BE49-F238E27FC236}">
                      <a16:creationId xmlns="" xmlns:a16="http://schemas.microsoft.com/office/drawing/2014/main" id="{3A695BEE-66E9-4185-A655-F18A2E0C2E49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99" name="Freeform 18">
                <a:extLst>
                  <a:ext uri="{FF2B5EF4-FFF2-40B4-BE49-F238E27FC236}">
                    <a16:creationId xmlns="" xmlns:a16="http://schemas.microsoft.com/office/drawing/2014/main" id="{D1E88020-9CFA-41EB-846C-E7970894C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703" name="Graphic 33">
              <a:extLst>
                <a:ext uri="{FF2B5EF4-FFF2-40B4-BE49-F238E27FC236}">
                  <a16:creationId xmlns="" xmlns:a16="http://schemas.microsoft.com/office/drawing/2014/main" id="{A22B21EC-AEFA-41D4-BB16-3CBAA6918559}"/>
                </a:ext>
              </a:extLst>
            </p:cNvPr>
            <p:cNvGrpSpPr/>
            <p:nvPr/>
          </p:nvGrpSpPr>
          <p:grpSpPr>
            <a:xfrm>
              <a:off x="9006169" y="3160685"/>
              <a:ext cx="1373029" cy="1269683"/>
              <a:chOff x="7424910" y="2405641"/>
              <a:chExt cx="1771650" cy="1638300"/>
            </a:xfrm>
            <a:solidFill>
              <a:schemeClr val="accent4"/>
            </a:solidFill>
          </p:grpSpPr>
          <p:sp>
            <p:nvSpPr>
              <p:cNvPr id="704" name="Freeform: Shape 703">
                <a:extLst>
                  <a:ext uri="{FF2B5EF4-FFF2-40B4-BE49-F238E27FC236}">
                    <a16:creationId xmlns="" xmlns:a16="http://schemas.microsoft.com/office/drawing/2014/main" id="{DB181F83-32BA-4A20-BCFC-F34F2ED8645F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="" xmlns:a16="http://schemas.microsoft.com/office/drawing/2014/main" id="{7EF24C50-6E43-4385-B49C-7960EAFC3CA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68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72" y="1849423"/>
            <a:ext cx="2724150" cy="249555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2BAA7106-E4C2-49DC-88FE-A18DB4E2EABA}"/>
              </a:ext>
            </a:extLst>
          </p:cNvPr>
          <p:cNvGrpSpPr/>
          <p:nvPr/>
        </p:nvGrpSpPr>
        <p:grpSpPr>
          <a:xfrm>
            <a:off x="10058054" y="2131783"/>
            <a:ext cx="970076" cy="3911195"/>
            <a:chOff x="683568" y="2348880"/>
            <a:chExt cx="837152" cy="3375266"/>
          </a:xfrm>
        </p:grpSpPr>
        <p:sp>
          <p:nvSpPr>
            <p:cNvPr id="133" name="Diagonal Stripe 132">
              <a:extLst>
                <a:ext uri="{FF2B5EF4-FFF2-40B4-BE49-F238E27FC236}">
                  <a16:creationId xmlns="" xmlns:a16="http://schemas.microsoft.com/office/drawing/2014/main" id="{00A3FACE-5A6E-4942-A54A-513AF4A6E10C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7">
              <a:extLst>
                <a:ext uri="{FF2B5EF4-FFF2-40B4-BE49-F238E27FC236}">
                  <a16:creationId xmlns="" xmlns:a16="http://schemas.microsoft.com/office/drawing/2014/main" id="{48FE6384-5426-4EB5-AAB2-D34FEF1D5110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Rounded Rectangle 8">
              <a:extLst>
                <a:ext uri="{FF2B5EF4-FFF2-40B4-BE49-F238E27FC236}">
                  <a16:creationId xmlns="" xmlns:a16="http://schemas.microsoft.com/office/drawing/2014/main" id="{974A8638-B7C0-4EA6-8304-769C9987ED8A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69D98A8E-0BBA-4CF3-B39E-88358D9E6F64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="" xmlns:a16="http://schemas.microsoft.com/office/drawing/2014/main" id="{E51B7E94-A68B-4F43-96BC-440E4F3C06C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8" name="Trapezoid 137">
              <a:extLst>
                <a:ext uri="{FF2B5EF4-FFF2-40B4-BE49-F238E27FC236}">
                  <a16:creationId xmlns="" xmlns:a16="http://schemas.microsoft.com/office/drawing/2014/main" id="{56E16ADD-4BCD-436D-B4EE-09AAF430392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9" name="Rounded Rectangle 16">
              <a:extLst>
                <a:ext uri="{FF2B5EF4-FFF2-40B4-BE49-F238E27FC236}">
                  <a16:creationId xmlns="" xmlns:a16="http://schemas.microsoft.com/office/drawing/2014/main" id="{F6CC6760-DA2A-4DE9-A352-780AE5BC95F9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Rectangle 20">
              <a:extLst>
                <a:ext uri="{FF2B5EF4-FFF2-40B4-BE49-F238E27FC236}">
                  <a16:creationId xmlns="" xmlns:a16="http://schemas.microsoft.com/office/drawing/2014/main" id="{52BBAB5C-1870-47B6-8A1A-B226DD9DDC19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4A49D3F9-0711-4F91-A9E1-28263032ADD3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="" xmlns:a16="http://schemas.microsoft.com/office/drawing/2014/main" id="{FAFAD6F3-AD58-44D2-BC75-6CBABA54634D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="" xmlns:a16="http://schemas.microsoft.com/office/drawing/2014/main" id="{4FDE0C28-FB87-492A-BF93-D856CE543CF4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="" xmlns:a16="http://schemas.microsoft.com/office/drawing/2014/main" id="{43433DB5-521E-4CA6-A7FA-0ABA393E8117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="" xmlns:a16="http://schemas.microsoft.com/office/drawing/2014/main" id="{29BD20AF-534F-4251-A244-24C90E01503F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D8FD2A91-2A3C-4CD3-A921-BD511DD1725A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="" xmlns:a16="http://schemas.microsoft.com/office/drawing/2014/main" id="{EDB6D2FC-41A9-4FD2-8A11-F8BE6D616525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="" xmlns:a16="http://schemas.microsoft.com/office/drawing/2014/main" id="{51D1E8A7-7A33-463A-8D57-038341FB34EB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9B5B3814-7CB4-437C-BCAA-B2C43B0926A4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="" xmlns:a16="http://schemas.microsoft.com/office/drawing/2014/main" id="{F41B6950-B70F-46EA-A7E6-60EFCC6D2031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C148AC19-7FB6-4079-8270-1F8ECDCE2EA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152" name="Graphic 151">
            <a:extLst>
              <a:ext uri="{FF2B5EF4-FFF2-40B4-BE49-F238E27FC236}">
                <a16:creationId xmlns="" xmlns:a16="http://schemas.microsoft.com/office/drawing/2014/main" id="{267852BE-9BB8-45B9-8D59-DF0A8E92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993" y="4895654"/>
            <a:ext cx="3600450" cy="771525"/>
          </a:xfrm>
          <a:prstGeom prst="rect">
            <a:avLst/>
          </a:prstGeom>
        </p:spPr>
      </p:pic>
      <p:grpSp>
        <p:nvGrpSpPr>
          <p:cNvPr id="153" name="Graphic 166">
            <a:extLst>
              <a:ext uri="{FF2B5EF4-FFF2-40B4-BE49-F238E27FC236}">
                <a16:creationId xmlns="" xmlns:a16="http://schemas.microsoft.com/office/drawing/2014/main" id="{0AB33C7D-17E6-457C-B8A1-24E6FDDD68D7}"/>
              </a:ext>
            </a:extLst>
          </p:cNvPr>
          <p:cNvGrpSpPr/>
          <p:nvPr/>
        </p:nvGrpSpPr>
        <p:grpSpPr>
          <a:xfrm>
            <a:off x="2727517" y="6016992"/>
            <a:ext cx="2667773" cy="560516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0584253D-5AF5-4C4E-9DD3-63E4E1D531E0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F55C4826-4BFF-4D57-820C-632E63B51C9C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CF2E901-4830-41BF-A2BF-D27FAFAC9D14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79EBC18D-3815-4595-AB31-043475F04C6B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D83FD24-5295-468E-89AD-7A1DEBA14204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DCAF6FF6-030D-429E-9863-B79AFBE8DA1A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E3501E1C-BF9B-467F-AAEE-D86E39C161E0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0E7D3146-7992-42B0-932C-C02055FCB9D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37D7DF15-9C71-4B21-9986-524B88D8EE2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27F873E8-32B4-4E59-AD3C-914FB2040414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4729E46E-AA5E-4681-B193-E34DD407BEFB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E9FAE05F-42A9-4ADC-B6A8-E580D4D9C81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D31E7853-DBF5-469F-979E-0A05F9C04609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FD1AB6EB-72A0-424C-9502-4684B02184B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066BEAAC-308B-40FC-8885-351A968253B0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6E4DFE69-7782-4FA6-8BAC-97F4C6534A8E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5765DB5F-715A-4B69-B722-9EE987ADA5E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A880E844-14DC-4A2F-AE61-47B3855BD85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7BCA95CE-0301-4C14-91BE-57182538340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288EBFB7-4FC3-4C0C-8EDC-5B3A89E2D5AF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234">
            <a:extLst>
              <a:ext uri="{FF2B5EF4-FFF2-40B4-BE49-F238E27FC236}">
                <a16:creationId xmlns="" xmlns:a16="http://schemas.microsoft.com/office/drawing/2014/main" id="{67093918-51FB-47BF-8FF5-0827DD800958}"/>
              </a:ext>
            </a:extLst>
          </p:cNvPr>
          <p:cNvGrpSpPr/>
          <p:nvPr/>
        </p:nvGrpSpPr>
        <p:grpSpPr>
          <a:xfrm>
            <a:off x="2390536" y="3547153"/>
            <a:ext cx="3495664" cy="1188682"/>
            <a:chOff x="7540326" y="1358451"/>
            <a:chExt cx="4257675" cy="1447800"/>
          </a:xfrm>
        </p:grpSpPr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23FF8EA3-FFEF-477B-9AA7-743F7E366BB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4D0D4DFB-272F-4C6E-81A6-337D9C87ABFE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7C7E5912-AD63-419F-A966-B8785F2AAAB6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0A2BB73E-D959-4A12-9E64-B37177CF807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6B1BF6AC-8DD1-4308-9457-F078BE5B076B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8165C2AC-40C3-430B-A878-F573CC97FA0C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421">
            <a:extLst>
              <a:ext uri="{FF2B5EF4-FFF2-40B4-BE49-F238E27FC236}">
                <a16:creationId xmlns="" xmlns:a16="http://schemas.microsoft.com/office/drawing/2014/main" id="{66D1647E-1253-4096-B9BB-6DBFC5985D1D}"/>
              </a:ext>
            </a:extLst>
          </p:cNvPr>
          <p:cNvGrpSpPr/>
          <p:nvPr/>
        </p:nvGrpSpPr>
        <p:grpSpPr>
          <a:xfrm>
            <a:off x="7943115" y="1983634"/>
            <a:ext cx="2079946" cy="408834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4612CC4F-00F8-4E86-AC03-277A064DCDE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41BC169A-A9F6-4772-9D64-4A0D5A2000B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27C49666-9C3B-4C4D-80C8-F551172C2AAE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49692564-178C-42D7-8301-C2A73DFEDF5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F6096DBF-2D46-4CAC-8F68-836DFD9083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AAF47F95-3B62-4A44-85C8-8DF8D4B39D84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7B119346-8718-46AD-AB4D-731B430CFAE6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2D658ACB-181A-4CDF-9BB0-F6CA0141104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68160216-A64A-4B08-AB27-51B1A9A7FED4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479AC734-692B-486B-924F-9B09961A0A4A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22814FB-B17A-42A7-956F-C41AA95B5D8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91B719A6-0E44-4931-8B78-317FC9AEDB5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9E19CDF6-FC09-45FA-9EE8-89397123E69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89D3359E-92CF-4BED-9EA0-BF69189CED1A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C01FB20F-5CB4-4D28-B9AE-63495CA3F2EB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CC92AA79-95F5-4114-8629-1E8D21E1809D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410C9F0E-4E54-4B5A-8206-4425A0C112A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841D7FD1-1BCC-416F-92A8-5BB55584AEDD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A3A72576-1F7A-4A30-BAE1-6C7551CDCDE4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90F3344E-FCF9-4B89-B73E-B7F27235F69C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24559B12-911B-4903-9243-84DDF39318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3065E7F0-C006-4EDA-B807-B9DED2A5B5FC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01DD118D-F99A-422F-A7EE-861AF02EBC72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50DE283D-B13D-4B31-BAE4-851416AAB17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A233F4A7-22A3-4A7A-8D5F-4F526231644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06E67E6E-DD1B-4F3C-AA5E-29D0DDDC042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F9C32FBC-6B80-4355-83B2-35919EACA3C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AA02C0B4-C091-4B35-9E04-D1BC9111F370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EA9A1110-3AC0-4490-8418-A6E94AB1B58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78832D97-FC67-4372-B982-6E3BB5E942F6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4924FF50-F5D1-4EB9-BE47-299FBC5B4286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F0875ABD-4D2D-471E-9E33-B0E9D2836C4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81EE9FDC-6EBF-452D-8C89-DEE22498364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5B3E90D2-F24C-4731-B76A-5F2CEAEF78D7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3BDA6294-00E7-4DA2-9CED-121AB2B0697B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0C87341-F1E2-453F-B9B8-EB1170D6CCB9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32CC15BB-11BB-4B69-8886-2D3A0B76AE2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867C8531-28BD-4F0A-AB3B-4CDFC40E8456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4BD4D6E4-5A7B-4A25-BEC3-71D9F447778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4FFD4F33-330A-4F1A-B095-3D812EDA8B69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2C465BF5-D802-47BF-8C73-5B7D718D50A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7B932D1F-2F3C-449B-9F4B-37C3CDB6231D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34DFBAC2-60EF-4319-904D-84522864B21A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E140432C-D3A2-4BC1-9039-25356C0F09B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615151E7-CC48-4F02-879F-6FDB38277650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6743C9BB-0413-4B0D-82CB-F631FF951959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="" xmlns:a16="http://schemas.microsoft.com/office/drawing/2014/main" id="{BD92A0D5-FAE8-40CD-B33E-9E013042E067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="" xmlns:a16="http://schemas.microsoft.com/office/drawing/2014/main" id="{2890171D-E344-4407-ABAE-3FAD43D4150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="" xmlns:a16="http://schemas.microsoft.com/office/drawing/2014/main" id="{7CC742C2-264C-44C5-9D1C-4EC706D976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="" xmlns:a16="http://schemas.microsoft.com/office/drawing/2014/main" id="{61473A1B-3E89-4D8E-9EC1-5944096622AE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="" xmlns:a16="http://schemas.microsoft.com/office/drawing/2014/main" id="{D06AC353-931D-454B-AF8F-897835CEDC4B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A7A51363-5AED-4C65-9254-EDE0DAE03F75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FDDFB6C2-5E86-476E-96CD-398807A9AD70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30D2752D-026F-458B-8021-0437639F523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4C8552E5-5FF8-4018-8596-CCA618F2BE5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20059B7-7AC7-4D79-A351-3D0445343925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B3C0D711-98C2-4D0D-B09F-28E7D23E14B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9CA0220B-1A50-41AF-9709-46A852204145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964BB907-889E-42CF-B534-850A7BAE32CD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F97217DC-B559-4536-9BC0-EFE033904180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0AEC7415-EB40-43A2-95A7-C228981CC191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7A33078-2633-47D2-B188-EE5D21D60EC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BA29C736-8C39-465E-89A8-D6A816B75E01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1BBF77E7-CEF4-4F3C-AB8A-A819FA2986B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D242BB2-911B-49B1-B5A1-BCF587F90B2B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AF0EA3CF-BF0E-414E-A50C-44CF595441C3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9B68C359-7BF3-4A8C-A8F9-8CDC5501F2A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AC650E28-DB3D-44F8-9E37-32585592410C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349FB7F2-233E-441C-AE30-550779EC2F89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26FB88D8-F1BB-4846-9720-EAF291E8F5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D4F43735-31F0-41D8-8FF1-0D31FD01B758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D366DAB5-A23F-4CA5-B851-D2BFC724815E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236A44BB-94FF-4552-9858-F1500A6D71EB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455A4F40-23D2-4BA0-8DA6-2DD75C1A7E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27B6CE34-1473-46A1-B01D-750EEC8C7653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C1D7928D-EAEB-4D4C-BC7B-A039ACF833D2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0CC0916-C0EA-4C4F-9BB2-362B4B112AE5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C8A477AE-AEF3-4118-9CB1-0333564B895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BD092E4C-EF3E-4B91-B2A9-122DA3A84F69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="" xmlns:a16="http://schemas.microsoft.com/office/drawing/2014/main" id="{90DF76C3-7B93-404C-9C73-12D166CEBF2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A955E55B-88EF-4B58-A5C3-5AD184FC2503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AE184B62-265C-4C90-83D5-06F178E28C0E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97EA932C-81B5-445D-8985-A407BBF5E3A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8F94602-9F40-4B69-AB17-1DDF84DC1245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7514B9F2-1016-4A3A-8F67-019C8215A6BA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="" xmlns:a16="http://schemas.microsoft.com/office/drawing/2014/main" id="{CF3D7392-CF3C-4FA5-A928-DC65555B489D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E86D5515-860F-4CD4-ABAF-59D50C04EB17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4390CD76-65DE-4257-BDA3-11E982029B13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0789465F-27BC-4D54-8DB0-F91DB5A069BD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8CB8691E-4E9D-4204-8F28-D5BEBE715D60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B535DDB5-93E9-43D7-8269-3BBA8CD9B47B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0AEC3335-5713-4B95-AD8B-851228B0AA2F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3FF612DF-93FC-420E-9AC5-0EA4EBA5D04A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45B972CF-E9E3-405C-BFC7-B63C204628A9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F257B50A-2D19-467D-86F8-9AD0642E1A31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8317FB10-C3A0-426E-9AE1-B4581E36897C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8F968566-5828-44EB-ACB4-AADCABF8553F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420FC5FE-5F6C-44F8-A5BD-D95344DA2EED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06B2927E-60F0-4EAA-963C-3938DE7BBE2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1B843192-9031-4B60-A8AE-55465E5BCEF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7320CD02-B559-4A15-8AAD-E7F183E2599F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F452195C-A9D1-4298-BFB1-05CCB8D0D19D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29857FF-3C71-4068-987F-F814C424B112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68E7BF78-71C5-40AF-A642-3F7CB7E00AD1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4F06E0F6-F934-4684-B0A1-3DADBDEC6C0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DA7360DE-DEC3-4603-B6F5-588DC81D808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59E7642B-35AF-44CC-BD1B-B2760C85D8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885B391F-FDD4-440F-9BB9-77256EEC31DE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="" xmlns:a16="http://schemas.microsoft.com/office/drawing/2014/main" id="{C45332C8-FF65-4FE3-A468-DB816CE0AE2F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="" xmlns:a16="http://schemas.microsoft.com/office/drawing/2014/main" id="{ADC016D5-9760-4298-99D5-F94F472AA14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="" xmlns:a16="http://schemas.microsoft.com/office/drawing/2014/main" id="{D64B9FC1-8F29-4A40-ADAB-41FD3B5AB84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="" xmlns:a16="http://schemas.microsoft.com/office/drawing/2014/main" id="{9015242A-D337-4B7E-9F4D-6EF0F350C52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="" xmlns:a16="http://schemas.microsoft.com/office/drawing/2014/main" id="{9E6D4531-1715-466A-8469-4F503A72FA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="" xmlns:a16="http://schemas.microsoft.com/office/drawing/2014/main" id="{2937207B-10D6-4E1E-8664-BDB2FFF3B8B5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="" xmlns:a16="http://schemas.microsoft.com/office/drawing/2014/main" id="{78CB8393-3FD2-4750-998C-F75E41E5464B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="" xmlns:a16="http://schemas.microsoft.com/office/drawing/2014/main" id="{E276C587-07EF-4701-A8D9-D0E514E6EDE2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="" xmlns:a16="http://schemas.microsoft.com/office/drawing/2014/main" id="{A088AFD0-4FFD-4219-89CF-D1B7EA689E76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="" xmlns:a16="http://schemas.microsoft.com/office/drawing/2014/main" id="{C38A751A-F32E-48D2-8554-1B845126D635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="" xmlns:a16="http://schemas.microsoft.com/office/drawing/2014/main" id="{0E5FAC96-09E8-4DFC-8321-0CF9C0CCFBAD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="" xmlns:a16="http://schemas.microsoft.com/office/drawing/2014/main" id="{FA6B2209-D15B-4E68-98F1-2319AE085E0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="" xmlns:a16="http://schemas.microsoft.com/office/drawing/2014/main" id="{1A866B02-75EA-45CA-950A-F338CA750CEC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="" xmlns:a16="http://schemas.microsoft.com/office/drawing/2014/main" id="{8C5C0DDA-D573-4142-BB28-0AEC013726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="" xmlns:a16="http://schemas.microsoft.com/office/drawing/2014/main" id="{3E9ABA06-68E7-4627-932A-2383FA9B6E23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="" xmlns:a16="http://schemas.microsoft.com/office/drawing/2014/main" id="{353D52CA-9583-44FC-AA4F-B289627DA3E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="" xmlns:a16="http://schemas.microsoft.com/office/drawing/2014/main" id="{BD7C2237-5491-4BBD-8E0F-6839B70A457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="" xmlns:a16="http://schemas.microsoft.com/office/drawing/2014/main" id="{EA833C1D-5073-4914-B3D1-0D69DA5C62D0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="" xmlns:a16="http://schemas.microsoft.com/office/drawing/2014/main" id="{00EFE022-3345-491E-91EF-30D90E3686D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="" xmlns:a16="http://schemas.microsoft.com/office/drawing/2014/main" id="{7E57401F-DF9B-448A-BFC4-48996BB0C656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="" xmlns:a16="http://schemas.microsoft.com/office/drawing/2014/main" id="{676A13AC-D929-4FE9-A001-DC0D733E86F9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="" xmlns:a16="http://schemas.microsoft.com/office/drawing/2014/main" id="{96385B18-69C4-448B-8059-9571CA6CD440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="" xmlns:a16="http://schemas.microsoft.com/office/drawing/2014/main" id="{755A34B1-47A5-42AF-9503-D27C12D2CD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="" xmlns:a16="http://schemas.microsoft.com/office/drawing/2014/main" id="{493E512A-545E-4501-A69A-B471C1740872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="" xmlns:a16="http://schemas.microsoft.com/office/drawing/2014/main" id="{1BD499C1-A4E6-4F6B-9D77-61BF89D51390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="" xmlns:a16="http://schemas.microsoft.com/office/drawing/2014/main" id="{3E505A0B-5FDE-4132-8FBC-83AE1A098FD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="" xmlns:a16="http://schemas.microsoft.com/office/drawing/2014/main" id="{4802160A-0515-4C8B-AD22-89FA668784E7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="" xmlns:a16="http://schemas.microsoft.com/office/drawing/2014/main" id="{9CD9995B-C4D5-40BF-B2F2-39C31B7759E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="" xmlns:a16="http://schemas.microsoft.com/office/drawing/2014/main" id="{689D1DEE-94F1-40BE-90DF-15F4AEE8947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="" xmlns:a16="http://schemas.microsoft.com/office/drawing/2014/main" id="{FFD575DB-A225-4C6A-AA92-002335701232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="" xmlns:a16="http://schemas.microsoft.com/office/drawing/2014/main" id="{5CEE2BCD-4672-4D5B-8E49-32FB4B74B71D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="" xmlns:a16="http://schemas.microsoft.com/office/drawing/2014/main" id="{1DB926C1-721D-4EFB-8901-387AB0C867B8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="" xmlns:a16="http://schemas.microsoft.com/office/drawing/2014/main" id="{601D8D60-6A7D-4AEF-A717-4D6197463C2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="" xmlns:a16="http://schemas.microsoft.com/office/drawing/2014/main" id="{F9947B5C-BFD6-4A48-963F-377555DC67D2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="" xmlns:a16="http://schemas.microsoft.com/office/drawing/2014/main" id="{204EF0E9-C65B-4370-9A19-79BBC78E1D35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="" xmlns:a16="http://schemas.microsoft.com/office/drawing/2014/main" id="{43101C03-679C-446D-BD47-80B61894EC3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="" xmlns:a16="http://schemas.microsoft.com/office/drawing/2014/main" id="{5E3F2B0D-97E2-46DA-A142-4BFBD835D1E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6" name="Freeform 18">
            <a:extLst>
              <a:ext uri="{FF2B5EF4-FFF2-40B4-BE49-F238E27FC236}">
                <a16:creationId xmlns="" xmlns:a16="http://schemas.microsoft.com/office/drawing/2014/main" id="{FBC24A5F-F077-42BD-8C39-9FC6BF5CAF07}"/>
              </a:ext>
            </a:extLst>
          </p:cNvPr>
          <p:cNvSpPr>
            <a:spLocks/>
          </p:cNvSpPr>
          <p:nvPr/>
        </p:nvSpPr>
        <p:spPr bwMode="auto">
          <a:xfrm>
            <a:off x="6408929" y="1837971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559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=""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=""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=""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=""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=""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=""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=""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=""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=""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=""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=""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=""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=""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=""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=""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=""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=""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=""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=""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=""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=""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=""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=""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=""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=""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=""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=""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=""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=""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=""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=""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=""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=""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=""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=""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=""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=""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=""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=""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=""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=""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=""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=""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=""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=""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=""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=""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=""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=""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=""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=""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=""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=""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=""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=""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=""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=""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=""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=""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=""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=""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=""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=""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=""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=""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=""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=""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=""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=""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=""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=""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=""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=""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=""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=""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=""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=""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=""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=""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=""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=""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=""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=""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=""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=""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=""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=""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=""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=""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=""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=""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=""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=""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=""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=""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=""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=""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=""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=""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=""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=""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=""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=""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=""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=""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=""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=""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=""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=""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=""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=""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=""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=""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=""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=""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=""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=""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=""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=""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=""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=""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=""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=""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=""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=""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=""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=""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=""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=""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=""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=""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=""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=""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=""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=""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=""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=""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 smtClean="0"/>
              <a:t>Insights: choosing </a:t>
            </a:r>
            <a:r>
              <a:rPr lang="en-SG" dirty="0" err="1" smtClean="0"/>
              <a:t>DistilBert</a:t>
            </a:r>
            <a:r>
              <a:rPr lang="en-SG" dirty="0" smtClean="0"/>
              <a:t> </a:t>
            </a:r>
            <a:endParaRPr lang="en-SG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17394" y="1310918"/>
            <a:ext cx="3798180" cy="239404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63490" y="1357929"/>
            <a:ext cx="6772783" cy="4407226"/>
            <a:chOff x="5040631" y="1316388"/>
            <a:chExt cx="6755128" cy="4343401"/>
          </a:xfrm>
        </p:grpSpPr>
        <p:pic>
          <p:nvPicPr>
            <p:cNvPr id="5" name="Picture 4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631" y="1316388"/>
              <a:ext cx="6755128" cy="434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" name="TextBox 2"/>
            <p:cNvSpPr txBox="1"/>
            <p:nvPr/>
          </p:nvSpPr>
          <p:spPr>
            <a:xfrm>
              <a:off x="5713464" y="2080413"/>
              <a:ext cx="4527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 smtClean="0">
                  <a:solidFill>
                    <a:srgbClr val="FF0000"/>
                  </a:solidFill>
                </a:rPr>
                <a:t>Original </a:t>
              </a:r>
              <a:r>
                <a:rPr lang="en-SG" b="1" dirty="0" smtClean="0">
                  <a:solidFill>
                    <a:srgbClr val="FF0000"/>
                  </a:solidFill>
                </a:rPr>
                <a:t>model (base BERT): </a:t>
              </a:r>
              <a:r>
                <a:rPr lang="en-SG" b="1" dirty="0" smtClean="0">
                  <a:solidFill>
                    <a:srgbClr val="FF0000"/>
                  </a:solidFill>
                </a:rPr>
                <a:t>17 </a:t>
              </a:r>
              <a:r>
                <a:rPr lang="en-SG" b="1" dirty="0" err="1" smtClean="0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733" y="4265456"/>
              <a:ext cx="40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 smtClean="0">
                  <a:solidFill>
                    <a:srgbClr val="FF0000"/>
                  </a:solidFill>
                </a:rPr>
                <a:t>New model (</a:t>
              </a:r>
              <a:r>
                <a:rPr lang="en-SG" b="1" dirty="0" err="1" smtClean="0">
                  <a:solidFill>
                    <a:srgbClr val="FF0000"/>
                  </a:solidFill>
                </a:rPr>
                <a:t>distillBERT</a:t>
              </a:r>
              <a:r>
                <a:rPr lang="en-SG" b="1" dirty="0" smtClean="0">
                  <a:solidFill>
                    <a:srgbClr val="FF0000"/>
                  </a:solidFill>
                </a:rPr>
                <a:t>): </a:t>
              </a:r>
              <a:r>
                <a:rPr lang="en-SG" b="1" dirty="0" smtClean="0">
                  <a:solidFill>
                    <a:srgbClr val="FF0000"/>
                  </a:solidFill>
                </a:rPr>
                <a:t>10 </a:t>
              </a:r>
              <a:r>
                <a:rPr lang="en-SG" b="1" dirty="0" err="1" smtClean="0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77745" y="1436038"/>
              <a:ext cx="6069407" cy="111478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77745" y="3339424"/>
              <a:ext cx="6069407" cy="136145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4299" y="3763238"/>
            <a:ext cx="4949191" cy="2831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sz="2000" dirty="0" smtClean="0"/>
              <a:t>Attention span: ranges between 8 to 12 seconds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sz="2000" dirty="0" smtClean="0"/>
              <a:t>Original model: 17 seconds is too long</a:t>
            </a:r>
          </a:p>
          <a:p>
            <a:pPr marL="285750" indent="-285750">
              <a:buFont typeface="Arial" pitchFamily="34" charset="0"/>
              <a:buChar char="•"/>
            </a:pPr>
            <a:endParaRPr lang="en-SG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SG" sz="2000" b="1" dirty="0" smtClean="0"/>
              <a:t>Solution: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sz="2000" dirty="0" smtClean="0"/>
              <a:t>Use </a:t>
            </a:r>
            <a:r>
              <a:rPr lang="en-SG" sz="2000" dirty="0" err="1" smtClean="0"/>
              <a:t>distillBERT</a:t>
            </a:r>
            <a:r>
              <a:rPr lang="en-SG" sz="2000" dirty="0" smtClean="0"/>
              <a:t>, faster, same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sz="2000" dirty="0" smtClean="0"/>
              <a:t>Use “loading animation” to create loading illusion</a:t>
            </a:r>
          </a:p>
          <a:p>
            <a:pPr marL="285750" indent="-285750">
              <a:buFont typeface="Arial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45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 smtClean="0"/>
              <a:t>Insights: ROUGE</a:t>
            </a:r>
            <a:r>
              <a:rPr lang="en-SG" dirty="0"/>
              <a:t>, not BLEU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538C35B-6620-48C6-ADD7-A4EB3AC248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4396740"/>
            <a:ext cx="6705600" cy="237744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73577160"/>
              </p:ext>
            </p:extLst>
          </p:nvPr>
        </p:nvGraphicFramePr>
        <p:xfrm>
          <a:off x="4572000" y="1260687"/>
          <a:ext cx="7011266" cy="3669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1409700" y="5572244"/>
            <a:ext cx="480060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89760" y="5319236"/>
            <a:ext cx="398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srgbClr val="FF0000"/>
                </a:solidFill>
              </a:rPr>
              <a:t>User selected more sentences 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0220" y="3761184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Set of Summarised corpus</a:t>
            </a:r>
            <a:endParaRPr lang="en-SG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69670" y="4179808"/>
            <a:ext cx="480060" cy="40969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520190" y="5006340"/>
            <a:ext cx="480060" cy="20776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42160" y="4844772"/>
            <a:ext cx="398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srgbClr val="00B050"/>
                </a:solidFill>
              </a:rPr>
              <a:t>User agrees with BERT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57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 smtClean="0"/>
              <a:t>Demonstration - UI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D799FF4-A1D1-4291-A385-7E9AAFA4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60" y="1444711"/>
            <a:ext cx="8183880" cy="4601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4EA9D21-484D-42C3-B08F-3D4C2294C915}"/>
              </a:ext>
            </a:extLst>
          </p:cNvPr>
          <p:cNvSpPr txBox="1"/>
          <p:nvPr/>
        </p:nvSpPr>
        <p:spPr>
          <a:xfrm rot="19720583">
            <a:off x="-110914" y="72134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Placeholder – Will Update</a:t>
            </a:r>
          </a:p>
        </p:txBody>
      </p:sp>
    </p:spTree>
    <p:extLst>
      <p:ext uri="{BB962C8B-B14F-4D97-AF65-F5344CB8AC3E}">
        <p14:creationId xmlns:p14="http://schemas.microsoft.com/office/powerpoint/2010/main" val="22881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4371</TotalTime>
  <Words>4202</Words>
  <Application>Microsoft Office PowerPoint</Application>
  <PresentationFormat>Custom</PresentationFormat>
  <Paragraphs>495</Paragraphs>
  <Slides>64</Slides>
  <Notes>0</Notes>
  <HiddenSlides>51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Cover and End Slide Master</vt:lpstr>
      <vt:lpstr>Contents Slide Master</vt:lpstr>
      <vt:lpstr>Section Break Slide Master</vt:lpstr>
      <vt:lpstr>Composite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144</cp:revision>
  <dcterms:created xsi:type="dcterms:W3CDTF">2018-04-24T17:14:44Z</dcterms:created>
  <dcterms:modified xsi:type="dcterms:W3CDTF">2020-03-31T07:23:24Z</dcterms:modified>
</cp:coreProperties>
</file>